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07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ின் குடும்பம் ஒன்று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நிறைந்திடும் இடம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்வுமில்லை அங்கு தாழ்வ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யில்லை பணக்காரன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ஜி இராஜா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ஆண்ட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ில்லை அங்கு சாப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யாதியில்லை கடும் பசிய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ஜி இராஜா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காத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ுண்டு சமாதானமு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உண்டு துதிப்பாடல்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ாஜாஜி இராஜா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ஈந்த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48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2026-10-31T02:40:45Z</dcterms:created>
  <dcterms:modified xsi:type="dcterms:W3CDTF">2026-10-31T02:40:45Z</dcterms:modified>
  <dc:title>துதிப் பாடல்கள் : 489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