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ர் மிஸ்பாவிலிருந்து பெலிஸ்தரைப் பின் தொடர்ந்துபோய், பெத்காரீம் பள்ளத்தாக்குமட்டும் அவர்களை முறிய அ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உயிரோடிருந்த நாளெல்லாம் இஸ்ரவேலை நியாயம் விசா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મુએલે બધા ઇસ્રાએલીઓને કહ્યું, “તમે જો હૃદયપૂર્વક યહોવાની તરફ વળશો તો તમાંરે બીજા દેવ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માંઓ અને આશ્તારોથની મૂર્તિઓ કાઢી નાખવી પડશે; તમાંરે સંપૂર્ણપણે યહોવાને સમપિર્ત થવું પડ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્ર યહોવાની સેવા કરવી પડશે! તો યહોવા તમાંરું પલિસ્તીઓથી રક્ષણ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ઇસ્રાએલીઓએ બઆલ તથા આશ્તારોથ દેવીની મૂર્તિઓને હઠાવી દીધી અને તેઓ ફકત યહોવાને જ પૂ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બાદ શમુએલે કહ્યું કે, “બધા ઇસ્રાએલીઓ મિસ્પાહમાં ભેગા થાઓ, એટલે હું તમાંરા માંટે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બધા ઇસ્રાએલીઓ મિસ્પાહમાં ભેગા થયા. તેમણે પાણી લીધું અને યહોવાની આગળ રેડ્યું, ને ત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ઉપવાસ કર્યો, અને કહ્યું, “અમે યહોવા વિરુદ્ધ પાપો કર્યા છે.” શમુએલે મિસ્પાહમાં ઇસ્રાએલી લો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 તરીકે સેવા બજ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લિસ્તીઓએ જયારે સાંભળ્યું કે ઇસ્રાએલીઓ મિસ્પાહમાં ભેગા થયા છે ત્યારે પલિસ્તી સરદારો ઇસ્રાએલીઓ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વા લશ્કર લઈને ઊપડ્યા. આ સમાંચાર સાંભળીને ઇસ્રાએલીઓ ગભરા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ઇસ્રાએલીઓએ શમુએલને કહ્યું, “પ્રાર્થના કરતા રહો અને યહોવાને કહો કે પલિસ્તીઓથી અમાંરું ર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શમુએલે એક ધાવણું ઘેટું લઈ યહોવાને તેની આહુતિ ધરાવી અને ઇસ્રાએલીઓ વતી યહોવાને ધા નાખી, અને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ાંભ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મુએલ દહનાર્પણ કરતો હતો એટલામાં પલિસ્તીઓ ઇસ્રાએલની સાથે લડાઈ કરવા માંટે પાસે આવ્યા; પરંતુ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યહોવાએ પલિસ્તીઓ પર મોટા ધડાકા સાથે ગર્જના કરીને તેઓને હરાવ્યા; તેઓ ઇસ્રાએલીઓ સામે હારીને ભા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ઇસ્રાએલીઓએ મિસ્પાહથી નીકળીને તેમની પાછળ પડ્યાં અને તેમને માંરતા માંરતા બેથ-કાર સુધી પહોંચ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શમુએલે ત્યાં એક પથ્થર લઈને મિસ્પાહ અને શેન વચ્ચે ઊભો કર્યો. અને તેનું નામ “એબેન-એઝેર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ીને કહ્યું કે, “અત્યાર સુધી યહોવાએ આપણને મદદ ક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મ, પલિસ્તીઓનો પરાજય થયો. અને શમુએલ જીવ્યો ત્યાં સુધી યહોવાએ તેમને ઇસ્રાએલીઓના પ્રદેશ ઉપર આક્રમ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દીધ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ફોનથી ગાથ સુધીનાં શહેરો જે પલિસ્તીઓએ ઇસ્રાએલીઓ પાસેથી કબજે કર્યા હતા, તે બધાં શહેરો તેમને પાછ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ી દેવામાં આવ્યાં, આ શહેરોની આસપાસની જગ્યા પણ ઇસ્રાએલીઓને પાછી મળી. વળી ઇસ્રાએલીઓ અને અમો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પણ સુલેહશાંતિ જળવાઈ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મુએલે પોતાના જીવનપર્યંત ઇસ્રાએલનો ન્યા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પ્રતિવર્ષ બેથેલ, ગિલ્ગાલ અને મિસ્પાહમાં સવારીએ જતો અને બધેજ ઠેકાણે તે ઇસ્રાએલનો ન્યાય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માં શમુએલનું વતન હતું. તેથી તે રામાં જતો હતો. એ શહેરથી શમુએલ ઇસ્રાએલી લોકો પર રાજ્ય કર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ો ન્યાય કરતો હતો અને ત્યાં યહોવા માંટે એક વેદી પણ બાં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ટલે કિર્યાથ-યઆરીમના લોકો આવીને યહોવાનો પવિત્રકોશ લઈ ગયા. તેઓ તેને ટેકરી ઉપર આવેલા અબીનાદાબને ઘ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 ગયા. અને તેમણે તેના પુત્ર એલઆઝારની એની સંભાળ રાખવા નિમણૂક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રીતે, યહોવાનો કરારકોશ 20 વર્ષ સુધી કિર્યાથ-યઆરીમમાં રાખવામાં આવ્યો હતો.એ સમયે ઇસ્રાએલીઓ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અનુસ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2026-10-20T04:38:37Z</dcterms:created>
  <dcterms:modified xsi:type="dcterms:W3CDTF">2026-10-20T04:38:37Z</dcterms:modified>
  <dc:title>૧ શમૂએલ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