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67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and of rest, for thee I sigh ! 
When will the moment come, 
When I shall lay my armour by, 
And dwell in peace at home ?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e'll work . . till Jesus comes ; 
We'll work . . till Jesus comes ; 
We'll work . . till Jesus comes j 
And we'll be gathered hom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No tranquil joys on earth I know, 
No peaceful sheltering dome ; 
This world's a wilderness of woe, 
This world is not my hom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o Jesus Christ I fled for rest : 
He bade me cease to roam, 
And lean for succour on His breast, 
Till He conduct me home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I sought at once my Saviour's side : 
No more my steps shall roam ; 
With Him I'll brave death's chilling tide, 
And reach my heavenly home,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2026-11-01T19:14:26Z</dcterms:created>
  <dcterms:modified xsi:type="dcterms:W3CDTF">2026-11-01T19:14:26Z</dcterms:modified>
  <dc:title>Hymn : 920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