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61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யாய் வெடித்துப் பரவாம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ச்சபை மயங்கித் தூங்குவதேன்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ற்றும் நிகழ்ந்திடும் சங்கதி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ந்தவள் நித்திரை கொண்டது ஏன்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ேயர், பண்டிதர் நீதியில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தப் புதல்வர்கள் பக்திய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நீதி பக்தி மிஞ்சாவிட்ட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ச் சொல்வதை நிறுத்திவி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சத்தில் காண்கிற சலனங்களை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மை எதிர்ப்பு சக்திகளை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தெய்வம் என்றால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ஞ்சாமல் எதிர்த்து முன்னேறிச்செ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ன்றவர் உன்னோடு என்றும் துணை.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தெய்வம் என்றால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ணிந்து செல்லுங்கள், பணிந்து சொல்ல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தெய்வம் என்றால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த்தைப் பார்த்தால் போதகன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வு மிளிர்ந்திட வேண்டிய ந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ம்பப் பாடங்கள் அறிந்தபின்ன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ியாக் குழந்தைபோல தவறுவதேன்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2026-09-16T23:03:58Z</dcterms:created>
  <dcterms:modified xsi:type="dcterms:W3CDTF">2026-09-16T23:03:58Z</dcterms:modified>
  <dc:title>துதிப் பாடல்கள் : 531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