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தின் யோசனைகள் மனுஷனுடையது; நாவின் பிரதியுத்தரம் கர்த்தரால் வர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ஷனுடைய வழிகளெல்லாம் அவன் பார்வைக்குச் சுத்தமானவைகள்; கர்த்தரோ ஆவிகளை நிறுத்துப்பார்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செய்கைகளைக் கர்த்தருக்கு ஒப்புவி; அப்பொழுது உன் யோசனைகள் உறுதி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கலத்தையும் தமக்கென்று படைத்தார்; தீங்குநாளுக்காகத் துன்மார்க்கனையும் உண்டாக்க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கலத்தையும் தமக்கென்று படைத்தார்; தீங்குநாளுக்காகத் துன்மார்க்கனையும் உண்டாக்க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மேட்டிமையுள்ளவனெவனும் கர்த்தருக்கு அருவருப்பானவன்; கையோடே கைகோர்த்தாலும் அவன் தண்டனைக்குத் தப்ப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ருபையினாலும் சத்தியத்தினாலும் பாவம் நிவிர்த்தியாகும்; கர்த்தருக்குப் பயப்படுகிறதினால் மனுஷர் தீமையை விட்டு விலக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ருபையினாலும் சத்தியத்தினாலும் பாவம் நிவிர்த்தியாகும்; கர்த்தருக்குப் பயப்படுகிறதினால் மனுஷர் தீமையை விட்டு விலக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ுடைய வழிகள் கர்த்தருக்குப் பிரியமாயிருந்தால், அவனுடைய சத்துருக்களும் அவனோடே சமாதானமாகும்படி செய்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ியாயமாய் வந்த அதிக வருமானத்திலும், நியாயமாய் வந்த கொஞ்ச வருமானமே உத்தம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ஷனுடைய இருதயம் அவனுடைய வழியை யோசிக்கும்; அவனுடைய நடைகளை உறுதிப்படுத்துகிறவரோ கர்த்த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ராஜாவின் உதடுகளில் திவ்வியவாக்கு பிறக்கும்; நியாயத்தில் அவன் வாய் தவற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முத்திரையான நிறைகோலும் தராசும் கர்த்தருடையது; பையிலிருக்கும் நிறைகல்லெல்லாம் அவருடைய செயல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ியாயஞ்செய்வது ராஜாக்களுக்கு அருவருப்பு; நீதியினால் சிங்காசனம் உறுதி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தியுள்ள உதடுகள் ராஜாக்களுக்குப் பிரியம்; நிதானமாய்ப் பேசுகிறவனில் ராஜாக்கள் பிரியப்பட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ாஜாவின் கோபம் மரணதூதருக்குச் சமானம்; ஞானமுள்ளவனோ அதை ஆற்று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வின் முகக்களையில் ஜீவன் உண்டு; அவனுடைய தயை பின்மாரி பெய்யும் மேகத்தைப்போல் இ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ன்னைச் சம்பாதிப்பதிலும் ஞானத்தைச் சம்பாதிப்பது எவ்வளவு உத்தமம்! வெள்ளியைச் சம்பாதிப்பதிலும் புத்தியைச் சம்பாதிப்பது எவ்வளவு மேன்மை!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ன்னைச் சம்பாதிப்பதிலும் ஞானத்தைச் சம்பாதிப்பது எவ்வளவு உத்தமம்! வெள்ளியைச் சம்பாதிப்பதிலும் புத்தியைச் சம்பாதிப்பது எவ்வளவு மேன்மை!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ீமையை விட்டு விலகுவதே செம்மையானவர்களுக்குச் சமனான பாதை; தன் நடையைக் கவனித்திருக்கிறவன் தன் ஆத்துமாவைக் காக்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ீமையை விட்டு விலகுவதே செம்மையானவர்களுக்குச் சமனான பாதை; தன் நடையைக் கவனித்திருக்கிறவன் தன் ஆத்துமாவைக் காக்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ழிவுக்கு முன்னானது அகந்தை; விழுதலுக்கு முன்னானது மனமேட்டிம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கங்காரிகளோடே கொள்ளைப் பொருளைப் பங்கிடுவதைப்பார்க்கிலும், சிறுமையானவர்களோடே மனத்தாழ்மையாயிருப்பது நல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கங்காரிகளோடே கொள்ளைப் பொருளைப் பங்கிடுவதைப்பார்க்கிலும், சிறுமையானவர்களோடே மனத்தாழ்மையாயிருப்பது நல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வேகத்துடன் காரியத்தை நடப்பிக்கிறவன் நன்மைபெறுவான்; கர்த்தரை நம்புகிறவன் பாக்கிய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ருதயத்தில் ஞானமுள்ளவன் விவேகியென்னப்படுவான்; உதடுகளின் மதுரம் கல்வியைப் பெருகப்பண்ண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ாறுபாடுள்ளவன் சண்டையைக் கிளப்பிவிடுகிறான்; கோள் சொல்லுகிறவன் பிராண சிநேகிதரையும் பிரித்துவிடு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த்தி தன்னை உடையவர்களுக்கு ஜீவஊற்று; மதியீனரின் போதனை மதியீனம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ொடுமையானவன் தன் அயலானுக்கு நயங்காட்டி, அவனை நலமல்லாத வழியிலே நடக்கப்பண்ணு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மாறுபாடானவைகளை யோசிக்கும்படி தன் கண்களை மூடி, தீமையைச் செய்யும்படி தன் உதடுகளைக் கடிக்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ஞானியின் இருதயம் அவன் வாய்க்கு அறிவையூட்டும்; அவன் உதடுகளுக்கு அது மேன்மேலும் கல்வியைக் கொட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தியின் வழியில் உண்டாகும் நரைமயிரானது மகிமையான கிரீட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லவானைப்பார்க்கிலும் நீடிய சாந்தமுள்ளவன் உத்தமன்; பட்டணத்தைப் பிடிக்கிறவனைப்பார்க்கிலும் தன் மனதை அடக்குகிறவன் உத்தம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ீட்டு மடியிலே போடப்படும்; காரியசித்தியோ கர்த்தரால் வர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னிய சொற்கள் தேன்கூடுபோல் ஆத்துமாவுக்கு மதுரமும், எலும்புகளுக்கு ஔஷதமும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க்குச் செம்மையாய்த் தோன்றுகிற வழியுண்டு; அதின் முடிவோ மரணவழி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ரயாசப்படுகிறவன் தனக்காகவே பிரயாசப்படுகிறான்; அவன் வாய் அதை அவனிடத்தில் வருந்திக் கேட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ரயாசப்படுகிறவன் தனக்காகவே பிரயாசப்படுகிறான்; அவன் வாய் அதை அவனிடத்தில் வருந்திக் கேட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ேலியாளின் மகன் கிண்டிவிடுகிறான்; எரிகிற அக்கினிபோன்றது அவன் உதடுகளில் இ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ഹൃദയത്തിലെ നിരൂപണങ്ങൾ മനുഷ്യന്നുള്ളവ; നാവിന്റെ ഉത്തരമോ യഹോവയാൽ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ന്നു തന്റെ വഴികളൊക്കെയും വെടിപ്പായി തോന്നുന്നു; യഹോവയോ ആത്മാക്കളെ തൂക്കിനേ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ന്റെ പ്രവൃത്തികളെ യഹോവെക്കു സമർപ്പിക്ക; എന്നാൽ നിന്റെ ഉദ്ദേശങ്ങൾ സാധ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ോവ സകലത്തെയും തന്റെ ഉദ്ദേശത്തിന്നായി ഉണ്ടാക്കിയിരിക്കുന്നു; അനർത്ഥദിവസത്തിന്നായി ദുഷ്ട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ഗർവ്വമുള്ള ഏവനും യഹോവെക്കു വെറുപ്പു; അവന്നു ശിക്ഷ വരാതിരിക്കയില്ല എന്നതിന്നു ഞാൻ കയ്യട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ദയയും വിശ്വസ്തതയുംകൊണ്ടു അകൃത്യം പരിഹരിക്കപ്പെടുന്നു; യഹോവാഭക്തികൊണ്ടു മനുഷ്യർ ദോഷ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കല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ഒരുത്തന്റെ വഴികൾ യഹോവെക്കു ഇഷ്ടമായിരിക്കുമ്പോൾ അവൻ അവന്റെ ശത്രുക്കളെയും അവനോടു ഇണ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്യായരഹിതമായ വലിയ വരവിനെക്കാൾ നീതിയോടെയുള്ള അല്പം 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നുഷ്യന്റെ ഹൃദയം തന്റെ വഴിയെ നിരൂപിക്കുന്നു; അവന്റെ കാലടികളെയോ യഹോവ ക്രമപ്പെടു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രാജാവിന്റെ അധരങ്ങളിൽ അരുളപ്പാടുണ്ടു; ന്യായവിധിയിൽ അവന്റെ വായ് പിഴെക്ക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ഒത്ത വെള്ളിക്കോലും ത്രാസും യഹോവെക്കുള്ളവ; സഞ്ചിയിലെ പടി ഒക്കെയും അവന്റെ പ്രവൃത്തി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ദുഷ്ടത പ്രവർത്തിക്കുന്നതു രാജാക്കന്മാർക്കും വെറുപ്പു; നീതികൊണ്ടല്ലോ സിംഹാസനം സ്ഥിരപ്പെട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ീതിയുള്ള അധരങ്ങൾ രാജാക്കന്മാർക്കും പ്രസാദം; നേർ പറയുന്നവനെ അവർ സ്നേ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രാജാവിന്റെ ക്രോധം മരണദൂതന്നു തുല്യം; ജ്ഞാനമുള്ള മനുഷ്യനോ അതിനെ ശമ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രാജാവിന്റെ മുഖപ്രകാശത്തിൽ ജീവൻ ഉണ്ടു; അവന്റെ പ്രസാദം പിന്മഴെക്കുള്ള മേഘം പോലെ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തങ്കത്തെക്കാൾ ജ്ഞാനത്തെ സമ്പാദിക്കുന്നതു എത്ര നല്ലതു! വെള്ളിയെക്കാൾ വിവേകം സമ്പാദിക്കുന്നതു എത്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്തമ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ദോഷം അകറ്റിനടക്കുന്നതു നേരുള്ളവരുടെ പെരുവഴി; തന്റെ വഴി സൂക്ഷിക്കുന്നവൻ തന്റെ പ്രാണ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ത്തുകൊള്ള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ാശത്തിന്നു മുമ്പെ ഗർവ്വം; വീഴ്ചകൂ മുമ്പെ ഉന്നതഭാവ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ഗർവ്വികളോടുകൂടെ കവർച്ച പങ്കിടുന്നതിനെക്കാൾ താഴ്മയുള്ളവരോടുകൂടെ താഴ്മയുള്ളവനായിര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തിരുവചനം പ്രമാണിക്കുന്നവൻ നന്മ കണ്ടെത്തും; യഹോവയിൽ ആശ്രയിക്കുന്നവൻ ഭാഗ്യവ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ജ്ഞാനഹൃദയൻ വിവേകി എന്നു വിളിക്കപ്പെടും; അധരമാധുര്യം വിദ്യയെ വർദ്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വക്രതയുള്ള മനുഷ്യൻ വഴക്കു ഉണ്ടാക്കുന്നു; ഏഷണിക്കാരൻ മിത്രങ്ങളെ ഭേദ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വിവേകം വിവേകിക്കു ജീവന്റെ ഉറവാകുന്നു. ഭോഷന്മാരുടെ പ്രബോധനമോ ഭോഷത്വ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സഹാസക്കാരൻ കൂട്ടുകാരനെ വശീകരിക്കയും കൊള്ളരുതാത്ത വഴിയിൽ നടത്തു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കണ്ണു അടെക്കുന്നവൻ വക്രത നിരൂപിക്കുന്നു; വപ്പു കടിക്കുന്നവൻ ദോഷം നിവർത്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ജ്ഞാനിയുടെ ഹൃദയം അവന്റെ വായെ പഠിപ്പിക്കുന്നു; അവന്റെ അധരങ്ങൾക്കു വിദ്യ വർദ്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രച്ച തല ശോഭയുള്ള കിരീടമാകുന്നു; നീതിയുടെ മാർഗ്ഗത്തിൽ അതിനെ പ്രാപിക്ക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ദീർഘക്ഷമയുള്ളവൻ യുദ്ധവീരനിലും ജിതമാനസൻ പട്ടണം പിടിക്കുന്നവനിലും ശ്രേഷ്ഠ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ചീട്ടു മടിയിൽ ഇടുന്നു; അതിന്റെ വിധാനമോ യഹോവയാല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ഇമ്പമുള്ള വാക്കു തേൻ കട്ടയാകുന്നു; മനസ്സിന്നു മധുരവും അസ്ഥികൾക്കു ഔഷധവും തന്ന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ചിലപ്പോൾ ഒരു വഴി മനുഷ്യന്നു ചൊവ്വായി തോന്നുന്നു. അതിന്റെ അവസാനമോ മരണവഴികൾ അ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പണിക്കാരന്റെ വിശപ്പു അവനെക്കൊണ്ടു പണി ചെയ്യിക്കുന്നു; അവന്റെ വായ് അവനെ അതി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ബ്ബന്ധ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നിസ്സാരമനുഷ്യൻ പാതകം എന്ന കുഴികുഴിക്കുന്നു; അവന്റെ അധരങ്ങളിൽ കത്തുന്ന തീ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2026-10-20T02:02:36Z</dcterms:created>
  <dcterms:modified xsi:type="dcterms:W3CDTF">2026-10-20T02:02:36Z</dcterms:modified>
  <dc:title>സദൃശവാക്യങ്ങൾ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