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ாக்காலங்களில் என் படுக்கையிலே என் ஆத்தும நேசரைத் தேடினேன்; தேடியும் நான் அவரைக் காண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ழுந்து நகரத்தின் வீதிகளிலும் தெருக்களிலும் திரிந்து, என் ஆத்தும நேசரைத் தேடுவேன் என்றேன்; தேடியும் நான் அவரைக் காண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ழுந்து நகரத்தின் வீதிகளிலும் தெருக்களிலும் திரிந்து, என் ஆத்தும நேசரைத் தேடுவேன் என்றேன்; தேடியும் நான் அவரைக் காண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கரத்திலே திரிகிற காவலாளர் என்னைக் கண்டார்கள் என் ஆத்துமநேசரைக் கண்டீர்களா என்று அவர்களைக் கேட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வர்களை விட்டுக் கொஞ்சதூரம் கடந்துபோனவுடனே, என் ஆத்தும நேசரைக் கண்டேன்; அவரை நான் என் தாயின் வீட்டிலும் என்னைப் பெற்றவளின் அறையிலும் கொண்டுவந்து விடுமட்டும் விடாமல் பற்றிக்கொ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வர்களை விட்டுக் கொஞ்சதூரம் கடந்துபோனவுடனே, என் ஆத்தும நேசரைக் கண்டேன்; அவரை நான் என் தாயின் வீட்டிலும் என்னைப் பெற்றவளின் அறையிலும் கொண்டுவந்து விடுமட்டும் விடாமல் பற்றிக்கொண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ன் குமாரத்திகளே! எனக்குப் பிரியமானவளுக்கு மனதாகுமட்டும் நீங்கள் அவளை விழிக்கப்பண்ணாமலும் எழுப்பாமலுமிருக்கும்படி வெளிமான்கள்மேலும் வெளியின் மரைகள்மேலும் உங்களை ஆணையிட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ன் குமாரத்திகளே! எனக்குப் பிரியமானவளுக்கு மனதாகுமட்டும் நீங்கள் அவளை விழிக்கப்பண்ணாமலும் எழுப்பாமலுமிருக்கும்படி வெளிமான்கள்மேலும் வெளியின் மரைகள்மேலும் உங்களை ஆணையிட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்ளைப்போளத்தினாலும் சாம்பிராணியினாலும் வர்த்தகருடைய சகலவித கந்தப்பொடியினாலும் உண்டாகிய வாசனையை வீசி, தூபஸ்தம்பங்களைப்போல் வனாந்தரத்திலிருந்து வருகிற இவர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்ளைப்போளத்தினாலும் சாம்பிராணியினாலும் வர்த்தகருடைய சகலவித கந்தப்பொடியினாலும் உண்டாகிய வாசனையை வீசி, தூபஸ்தம்பங்களைப்போல் வனாந்தரத்திலிருந்து வருகிற இவர் யார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சாலொமோனுடைய மஞ்சம்; இஸ்ரவேலின் சவுரியவான்களில் அறுபது சவுரியவான்கள் அதைச் சுற்றி நிற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சாலொமோனுடைய மஞ்சம்; இஸ்ரவேலின் சவுரியவான்களில் அறுபது சவுரியவான்கள் அதைச் சுற்றி நிற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ர்களெல்லாரும் பட்டயம் பிடித்து, யுத்தத்துக்குப் பழகினவர்களாயிருக்கிறார்கள்; இராக்கால பயத்தினிமித்தம் அவனவனுடைய பட்டயம் அவனவன் அரையில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லொமோன் ராஜா தனக்கு லீபனோனின் மரத்தினால் ஒரு இரதத்தைப் பண்ணுவி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தூண்களை வெள்ளியினாலும், அதின் தட்டைப் பொன்னினாலும், அதின் ஆசனத்தை இரத்தாம்பரத்தினாலும் பண்ணுவித்தார்; அதின் உட்புறத்திலே எருசலேமின் குமாரத்திகளினிமித்தம் நேசம் என்னும் சமுக்காளம் விரித்த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தூண்களை வெள்ளியினாலும், அதின் தட்டைப் பொன்னினாலும், அதின் ஆசனத்தை இரத்தாம்பரத்தினாலும் பண்ணுவித்தார்; அதின் உட்புறத்திலே எருசலேமின் குமாரத்திகளினிமித்தம் நேசம் என்னும் சமுக்காளம் விரித்த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் குமாரத்திகளே! நீங்கள் புறப்பட்டுப்போய், ராஜாவாகிய சாலொமோனின் கலியாண நாளிலும், மனமகிழ்ச்சியின் நாளிலும் அவருடைய தாயார் அவருக்குச் சூட்டின முடியோடிருக்கிற அவரைப் பா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் குமாரத்திகளே! நீங்கள் புறப்பட்டுப்போய், ராஜாவாகிய சாலொமோனின் கலியாண நாளிலும், மனமகிழ்ச்சியின் நாளிலும் அவருடைய தாயார் அவருக்குச் சூட்டின முடியோடிருக்கிற அவரைப் பா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త్రివేళ పరుండియుండి నేను నా ప్రాణప్రియుని వెదకితిని వెదకినను అతడు కనబడక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ిప్పుడే లేచెదను పట్టణము వెంబడిపోయి వెదకుదును సంతవీధులలోను రాజవీధులలోను తిరుగుదున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ప్రియుని వెదకుదును అని నేననుకొంటిని. నేను వెదకినను అతడు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ట్టణమునందు సంచరించు కావలివారు నాకెదురు పడగా మీరు నా ప్రాణప్రియుని చూచితిరా? అని నేనడిగి 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వారిని విడిచి కొంచెము దూరము పోగా నా ప్రాణప్రియుడు నాకెదురుపడెను వదలిపెట్టక నేన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ంటిని నా తల్లి యింటికతని తోడుకొని వచ్చితిని నన్ను కనినదాని యరలోనికి తోడుకొని వ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రూషలేము కుమార్తెలారా, పొలములోని యిఱ్ఱులనుబట్టియు లేళ్లనుబట్టియు మీచేత ప్రమాణము చేయ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చుటకు ప్రేమకు ఇష్టమగువరకు మీరు లేపకయు కలతపరచకయు నుండుడని నేను మిమ్మును బతిమాల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ధూమ స్తంభములవలె అరణ్యమార్గముగా వచ్చు ఇది ఏమి? గోపరసముతోను సాంబ్రాణితోను వర్తకులమ్ము వివిధ 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గంధ చూర్ణములతోను పరిమళించుచు వచ్చు ఇది ఏ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దిగో సొలొమోను పల్లకి వచ్చుచున్నది అరువదిమంది శూరులు దానికి పరివారము వారు ఇశ్రాయేలీయ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ాక్రమశాలులు వారందరును ఖడ్గధారులు యుద్ధవీర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ాత్రి భయముచేత వారు ఖడ్గము ధరించి వచ్చ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లెబానోను మ్రానుతో మంచమొకటి సొలొమోనురాజు తనకు చేయించుకొన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ాని స్తంభములు వెండిమయములు దాని పాదములు స్వర్ణమయములు దాని మెత్తలు ధూమ్రవర్ణవస్త్రముతో చేయబ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ను సూచించు విచిత్రమైన కుట్టుపనితో యెరూషలేము కుమార్తెలు దాని లోపలిభాగము నలంక 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ీయోను కుమార్తెలారా, వేంచేయుడి కిరీటము ధరించిన సొలొమోనురాజును చూడుడి వివాహదినమున అతని తల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పెట్టిన కిరీటము చూడుడి ఆ దినము అతనికి బహు సంతోష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2026-10-20T10:59:30Z</dcterms:created>
  <dcterms:modified xsi:type="dcterms:W3CDTF">2026-10-20T10:59:30Z</dcterms:modified>
  <dc:title>పరమగీతము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