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சின் குமாரனாகிய ஏசாயா, யூதாவின் ராஜாக்களாகிய உசியா, யோதாம், ஆகாஸ், எசேக்கியா என்பவர்களின் நாட்களில், யூதாவையும் எருசலேமையும் குறித்துக் கண்ட தரிசன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சின் குமாரனாகிய ஏசாயா, யூதாவின் ராஜாக்களாகிய உசியா, யோதாம், ஆகாஸ், எசேக்கியா என்பவர்களின் நாட்களில், யூதாவையும் எருசலேமையும் குறித்துக் கண்ட தரிசன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னங்களே, கேளுங்கள்; பூமியே, செவிகொடு; கர்த்தர் பேசுகிறார்; நான் பிள்ளைகளை வளர்த்து ஆதரித்தேன்; அவர்களோ எனக்கு விரோதமாய்க் கலகம்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னங்களே, கேளுங்கள்; பூமியே, செவிகொடு; கர்த்தர் பேசுகிறார்; நான் பிள்ளைகளை வளர்த்து ஆதரித்தேன்; அவர்களோ எனக்கு விரோதமாய்க் கலகம்பண்ண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ு தன் எஜமானையும், கழுதை தன் ஆண்டவனின் முன்னணையையும் அறியும்; இஸ்ரவேலோ அறிவில்லாமலும் என் ஜனம் உணர்வில்லாமலும் இருக்கிறது என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ு தன் எஜமானையும், கழுதை தன் ஆண்டவனின் முன்னணையையும் அறியும்; இஸ்ரவேலோ அறிவில்லாமலும் என் ஜனம் உணர்வில்லாமலும் இருக்கிறது என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ஐயோ, பாவமுள்ள ஜாதியும் அக்கிரமத்தால் பாரஞ்சுமந்த ஜனமும், பொல்லாதவர்களின் சந்ததியும், கேடு உண்டாக்குகிற புத்திரருமாயிருக்கிறார்கள்; கர்த்தரை விட்டு, இஸ்ரவேலின் பரிசுத்தருக்குக் கோபமுண்டாக்கி, பின்வாங்கிப்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ஐயோ, பாவமுள்ள ஜாதியும் அக்கிரமத்தால் பாரஞ்சுமந்த ஜனமும், பொல்லாதவர்களின் சந்ததியும், கேடு உண்டாக்குகிற புத்திரருமாயிருக்கிறார்கள்; கர்த்தரை விட்டு, இஸ்ரவேலின் பரிசுத்தருக்குக் கோபமுண்டாக்கி, பின்வாங்கிப்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ஐயோ, பாவமுள்ள ஜாதியும் அக்கிரமத்தால் பாரஞ்சுமந்த ஜனமும், பொல்லாதவர்களின் சந்ததியும், கேடு உண்டாக்குகிற புத்திரருமாயிருக்கிறார்கள்; கர்த்தரை விட்டு, இஸ்ரவேலின் பரிசுத்தருக்குக் கோபமுண்டாக்கி, பின்வாங்கிப்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னும் நீங்கள் ஏன் அடிக்கப்படவேண்டும்? அதிகமாய் விலகிப்போகிறீர்களே; தலையெல்லாம் வியாதியும், இருதயமெல்லாம் பலட்சயமுமாய் இ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னும் நீங்கள் ஏன் அடிக்கப்படவேண்டும்? அதிகமாய் விலகிப்போகிறீர்களே; தலையெல்லாம் வியாதியும், இருதயமெல்லாம் பலட்சயமுமாய் இ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ள்ளங்கால் தொடங்கி உச்சந்தலைமட்டும் அதிலே சுகமில்லை; அது காயமும் வீக்கமும், நொதிக்கிற இரணமுமுள்ளது; அது சீழ் பிதுக்கப்படாமலும், கட்டப்படாமலும், எண்ணெயினால் ஆற்றப்படாமலும் இ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ள்ளங்கால் தொடங்கி உச்சந்தலைமட்டும் அதிலே சுகமில்லை; அது காயமும் வீக்கமும், நொதிக்கிற இரணமுமுள்ளது; அது சீழ் பிதுக்கப்படாமலும், கட்டப்படாமலும், எண்ணெயினால் ஆற்றப்படாமலும் இ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ேசம் பாழாயிருக்கிறது; உங்கள் பட்டணங்கள் அக்கினியினால் சுட்டெரிக்கப்பட்டது; உங்கள் நாட்டை அந்நியர் உங்கள் கண்களுக்கு முன்பாகப் பட்சிக்கிறார்கள்; அது அந்நியரால் கவிழ்க்கப்பட்ட பாழ்ந்தேசம் போல் இ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ேசம் பாழாயிருக்கிறது; உங்கள் பட்டணங்கள் அக்கினியினால் சுட்டெரிக்கப்பட்டது; உங்கள் நாட்டை அந்நியர் உங்கள் கண்களுக்கு முன்பாகப் பட்சிக்கிறார்கள்; அது அந்நியரால் கவிழ்க்கப்பட்ட பாழ்ந்தேசம் போல் இ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ுமாரத்தி திராட்சத்தோட்டத்தில் உள்ள ஒரு குச்சுபோலவும் வெள்ளரித்தோட்டத்திலுள்ள ஒரு குடிசைபோலவும், முற்றிக்கை போடப்பட்ட ஒரு பட்டணம் போலவும் மீந்திருக்கி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ுமாரத்தி திராட்சத்தோட்டத்தில் உள்ள ஒரு குச்சுபோலவும் வெள்ளரித்தோட்டத்திலுள்ள ஒரு குடிசைபோலவும், முற்றிக்கை போடப்பட்ட ஒரு பட்டணம் போலவும் மீந்திருக்கி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நமக்குக் கொஞ்சம் மீதியை வைக்காதிருந்தாரானால், நாம் சோதோமைப்போலாகி, கொமோராவுக்கு ஒத்திருப்ப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நமக்குக் கொஞ்சம் மீதியை வைக்காதிருந்தாரானால், நாம் சோதோமைப்போலாகி, கொமோராவுக்கு ஒத்திருப்ப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ோதோமின் அதிபதிகளே, கர்த்தருடைய வார்த்தையைக் கேளுங்கள்; கொமோராவின் ஜனமே, நமது தேவனுடைய வேதத்துக்குச் செவிகொ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ோதோமின் அதிபதிகளே, கர்த்தருடைய வார்த்தையைக் கேளுங்கள்; கொமோராவின் ஜனமே, நமது தேவனுடைய வேதத்துக்குச் செவிகொ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பலிகளின் திரள் எனக்கு என்னத்துக்கு என்று கர்த்தர் சொல்லுகிறார்; ஆட்டுக்கடாக்களின் தகனபலிகளும், கொழுத்த மிருகங்களின் நிணமும் எனக்கு அரோசிகமாயிருக்கிறது; காளைகள், ஆட்டுக்குட்டிகள், கடாக்களின் இரத்தத்தின்மேல் எனக்குப் பிரிய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பலிகளின் திரள் எனக்கு என்னத்துக்கு என்று கர்த்தர் சொல்லுகிறார்; ஆட்டுக்கடாக்களின் தகனபலிகளும், கொழுத்த மிருகங்களின் நிணமும் எனக்கு அரோசிகமாயிருக்கிறது; காளைகள், ஆட்டுக்குட்டிகள், கடாக்களின் இரத்தத்தின்மேல் எனக்குப் பிரிய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பலிகளின் திரள் எனக்கு என்னத்துக்கு என்று கர்த்தர் சொல்லுகிறார்; ஆட்டுக்கடாக்களின் தகனபலிகளும், கொழுத்த மிருகங்களின் நிணமும் எனக்கு அரோசிகமாயிருக்கிறது; காளைகள், ஆட்டுக்குட்டிகள், கடாக்களின் இரத்தத்தின்மேல் எனக்குப் பிரிய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என் சந்நிதியில் வரும்போது, என் பிராகாரங்களை இப்படி மிதிக்கவேண்டுமென்று உங்களிடத்தில் கேட்டது ய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என் சந்நிதியில் வரும்போது, என் பிராகாரங்களை இப்படி மிதிக்கவேண்டுமென்று உங்களிடத்தில் கேட்டது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 வீண் காணிக்கைகளைக் கொண்டுவரவேண்டாம்; தூபங்காட்டுதல் எனக்கு அருவருப்பாயிருக்கிறது; நீங்கள் அக்கிரமத்தோடே ஆசரிக்கிற மாதப்பிறப்பையும், ஓய்வுநாளையும், சபைக்கூட்டத்தையும் நான் இனிச் சகிக்கமா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 வீண் காணிக்கைகளைக் கொண்டுவரவேண்டாம்; தூபங்காட்டுதல் எனக்கு அருவருப்பாயிருக்கிறது; நீங்கள் அக்கிரமத்தோடே ஆசரிக்கிற மாதப்பிறப்பையும், ஓய்வுநாளையும், சபைக்கூட்டத்தையும் நான் இனிச் சகிக்கமா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மாதப்பிறப்புகளையும், உங்கள் பண்டிகைகளையும் என் ஆத்துமா வெறுக்கிறது; அவைகள் எனக்கு வருத்தமாயிருக்கிறது; அவைகளைச் சுமந்து இளைத்துப்போன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உங்கள் கைகளைவிரித்தாலும், என் கண்களை உங்களைவிட்டு மறைக்கிறேன்; நீங்கள் மிகுதியாய் ஜெபம்பண்ணினாலும் கேளேன்; உங்கள் கைகள் இரத்தத்தினால் நிறைந்த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உங்கள் கைகளைவிரித்தாலும், என் கண்களை உங்களைவிட்டு மறைக்கிறேன்; நீங்கள் மிகுதியாய் ஜெபம்பண்ணினாலும் கேளேன்; உங்கள் கைகள் இரத்தத்தினால் நிறைந்த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க் கழுவிச் சுத்திகரியுங்கள்; உங்கள் கிரியைகளின் பொல்லாப்பை என் கண்களுக்கு மறைவாக அகற்றிவிட்டு, தீமைசெய்தலை விட்டு ஓயுங்கள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க் கழுவிச் சுத்திகரியுங்கள்; உங்கள் கிரியைகளின் பொல்லாப்பை என் கண்களுக்கு மறைவாக அகற்றிவிட்டு, தீமைசெய்தலை விட்டு ஓயுங்கள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மைசெய்யப் படியுங்கள்; நியாயத்தைத் தேடுங்கள்; ஒடுக்கப்பட்டவனை ஆதரித்து, திக்கற்றப் பிள்ளையின் நியாயத்தையும், விதவையின் வழக்கையும் விசாரிய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மைசெய்யப் படியுங்கள்; நியாயத்தைத் தேடுங்கள்; ஒடுக்கப்பட்டவனை ஆதரித்து, திக்கற்றப் பிள்ளையின் நியாயத்தையும், விதவையின் வழக்கையும் விசாரிய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ழக்காடுவோம் வாருங்கள் என்று கர்த்தர் சொல்லுகிறார்; உங்கள் பாவங்கள் சிவேரென்றிருந்தாலும் உறைந்த மழையைப் போல் வெண்மையாகும்; அவைகள் இரத்தாம்பரச் சிவப்பாயிருந்தாலும் பஞ்சைப்போல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ழக்காடுவோம் வாருங்கள் என்று கர்த்தர் சொல்லுகிறார்; உங்கள் பாவங்கள் சிவேரென்றிருந்தாலும் உறைந்த மழையைப் போல் வெண்மையாகும்; அவைகள் இரத்தாம்பரச் சிவப்பாயிருந்தாலும் பஞ்சைப்போல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மனம்பொருந்திச் செவிகொடுத்தால் தேசத்தின் நன்மையைப் புசிப்ப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ட்டோம் என்று எதிர்த்துநிற்பீர்களாகில் பட்டயத்துக்கு இரையாவீர்கள்; கர்த்தரின் வாய் இதைச் சொல்ல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ண்மையுள்ள நகரம் எப்படி வேசியாய்ப்போயிற்று! அது நியாயத்தால் நிறைந்திருந்தது, நீதி அதில் குடிகொண்டிருந்தது; இப்பொழுதோ அதின் குடிகள் கொலைபாதக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ண்மையுள்ள நகரம் எப்படி வேசியாய்ப்போயிற்று! அது நியாயத்தால் நிறைந்திருந்தது, நீதி அதில் குடிகொண்டிருந்தது; இப்பொழுதோ அதின் குடிகள் கொலைபாதக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வெள்ளி களிம்பாயிற்று; உன் திராட்சரசம் தண்ணீர்கலப்பான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ிரபுக்கள் முரடரும் திருடரின் தோழருமாயிருக்கிறார்கள்; அவர்களில் ஒவ்வொருவனும் பரிதானத்தை விரும்பி, கைக்கூலியை நாடித்திரிகிறான்; திக்கற்ற பிள்ளையின் நியாயத்தை விசாரியார்கள்; விதவையின் வழக்கு அவர்களிடத்தில் ஏறுகிறத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ிரபுக்கள் முரடரும் திருடரின் தோழருமாயிருக்கிறார்கள்; அவர்களில் ஒவ்வொருவனும் பரிதானத்தை விரும்பி, கைக்கூலியை நாடித்திரிகிறான்; திக்கற்ற பிள்ளையின் நியாயத்தை விசாரியார்கள்; விதவையின் வழக்கு அவர்களிடத்தில் ஏறுகிறத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ேனையின் கர்த்தரும் இஸ்ரவேலின் வல்லவருமாகிய ஆண்டவர் சொல்லுகிறதாவது: ஓகோ நான் என் சத்துருக்களில் கோபம் ஆறி, என் பகைஞருக்கு நீதியைச் சரிக்கட்ட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ேனையின் கர்த்தரும் இஸ்ரவேலின் வல்லவருமாகிய ஆண்டவர் சொல்லுகிறதாவது: ஓகோ நான் என் சத்துருக்களில் கோபம் ஆறி, என் பகைஞருக்கு நீதியைச் சரிக்கட்டு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கையை உன்னிடமாய்த் திருப்பி, உன் களிம்பு நீங்க உன்னைச் சுத்தமாய்ப் புடமிட்டு, உன் ஈயத்தையெல்லாம் நீக்க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கையை உன்னிடமாய்த் திருப்பி, உன் களிம்பு நீங்க உன்னைச் சுத்தமாய்ப் புடமிட்டு, உன் ஈயத்தையெல்லாம் நீக்க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நியாயாதிபதிகளை முன்னிருந்ததுபோலவும் உன் ஆலோசனைக்காரரை ஆதியில் இருந்ததுபோலவும் திரும்பக்கட்டளையிடுவேன்; பின்பு நீ நீதிபுரம் என்றும், சத்தியநகரம் என்றும் பெயர் பெறுவ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நியாயாதிபதிகளை முன்னிருந்ததுபோலவும் உன் ஆலோசனைக்காரரை ஆதியில் இருந்ததுபோலவும் திரும்பக்கட்டளையிடுவேன்; பின்பு நீ நீதிபுரம் என்றும், சத்தியநகரம் என்றும் பெயர் பெறுவாய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ீயோன் நியாயத்தினாலும், அதிலே திரும்பி வருகிறவர்கள் நீதியினாலும் மீட்கப்பட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ுரோகிகளும் பாவிகளுமோ ஏகமாய் நொறுங்குண்டு போவார்கள்; கர்த்தரைவிட்டு விலகுகிறவர்கள் நிர்மூலமா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விரும்பின கர்வாலிமரங்களினிமித்தம் வெட்கப்படுவீர்கள்; நீங்கள் தெரிந்துகொண்ட தோப்புகளினிமித்தம் நாணமடைவ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லையுதிர்ந்த கர்வாலிமரத்தைப்போலவும், தண்ணீரில்லாத தோப்பைப் போலவும் இருப்பீ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ராக்கிரமசாலி சணற்கூளமும், அவன் கிரியை அக்கினிப்பொறியுமாகி, இரண்டும் அவிப்பாரில்லாமல் ஏகமாய் வெந்துபோம் என்று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ராக்கிரமசாலி சணற்கூளமும், அவன் கிரியை அக்கினிப்பொறியுமாகி, இரண்டும் அவிப்பாரில்லாமல் ஏகமாய் வெந்துபோம் என்று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ಹೂದ ದೇಶದ ಅರಸರುಗಳಾದ ಉಜ್ಜೀಯ, ಯೋಥಾಮ, ಆಹಾಜ, ಹಿಜ್ಕೀಯ ಇವರ ಕಾಲದಲ್ಲಿ ಯೆಹೂದದ ಮತ್ತು ಯೆರೂಸಲೇಮಿನ ವಿಷ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ಮೋಚನ ಮಗ ನಾದ ಯೆಶಾಯನಿಗಾದ ದರ್ಶನ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ಓ ಆಕಾಶ ಗಳೇ, ಕೇಳಿರಿ; ಓ ಭೂಮಿಯೇ, ಕಿವಿಗೊಡು; ಕರ್ತನು ಮಾತನಾಡುತ್ತಿದ್ದಾನೆ: ನಾನು ಸಾಕಿ ಸಲಹಿದ ಮಕ್ಕಳೇ,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ಎದುರುಬಿದ್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ಎತ್ತು ತನ್ನ ಯಜಮಾನನನ್ನು ಮತ್ತು ಕತ್ತೆಯು ತನ್ನ ಒಡೆ ಯನ ಕೊಟ್ಟಿಗೆಯನ್ನು ತಿಳಿದಿರುವವು; ಆದರೆ ಇಸ್ರಾ ಯೇ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ಿಲ್ಲ; ನನ್ನ ಜನರು ಆಲೋಚಿಸುವ 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ಾ, ಪಾಪಿಷ್ಠ ಜನಾಂಗವೇ, ದುಷ್ಟತನದ ಭಾರವನ್ನು ಹೊತ್ತಿರುವ ಪ್ರಜೆಯೇ, ದುಷ್ಟಸಂತ ತಿಯೇ, ಭ್ರಷ್ಟರಾದ ಮಕ್ಕಳ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ನ್ನು ಅವರು ತೊರೆದುಬಿಟ್ಟಿದ್ದಾರೆ. ಇಸ್ರಾಯೇಲಿನ ಪರಿಶುದ್ಧನಾ ದಾತನಿಗೆ ಕೋಪವನ್ನೆಬ್ಬಿಸುವಂತೆ ಅವರು ಹಿಂ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ವು ಹೆಚ್ಚೆಚ್ಚಾಗಿ ತಿರುಗಿಬಿದ್ದು ಯಾಕೆ ನೀವು ಇನ್ನು ಹೊಡೆಯಿಸಿಕೊಳ್ಳುತ್ತೀರಿ. ತಲೆ ಯೆಲ್ಲಾ ರೋಗ, ಹೃದಯವ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ರ್ಬ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ಂಗಾ ಲಿನಿಂದ ನಡುನೆತ್ತಿಯ ವರೆಗೂ ಬಾಸುಂಡೆ ಪೆಟ್ಟು, ಮಾಗದ ಗಾಯಗಳೇ ಹೊರತು ಏನೂ ಸೌಖ್ಯವಿಲ್ಲ;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ಿಲ್ಲ, ಕಟ್ಟಿಲ್ಲ, ಇಲ್ಲವೆ ಎಣ್ಣೆ ಸವರಿ ಮೃದುಮಾಡ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ಮ್ಮ ದೇಶವು ಹಾಳಾಗಿದೆ; ನಿಮ್ಮ ಪಟ್ಟಣಗಳು ಬೆಂಕಿಯಿಂದ ಸುಟ್ಟುಹೋಗಿವೆ; ನಿಮ್ಮ ಭೂಮಿಯನ್ನು ಅನ್ಯರು ನಿಮ್ಮೆದು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ುಂಗಿ ಬಿಡು ತ್ತಿದ್ದಾರೆ. ಅದು ಅನ್ಯರಿಂದ ಕೆಡವಲ್ಪಟ್ಟಂತೆ ಹಾಳಾ 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ಚೀಯೋನ್‌ ಕುಮಾರಿಯು ದ್ರಾಕ್ಷೇತೋಟ ದಲ್ಲಿರುವ ಗುಡಿಸಲಿನ ಹಾಗೆಯೂ ಸೌತೆಯ ತೋಟ ದಲ್ಲಿರುವ ಮನೆಯ ಹಾಗೆಯೂ ಮುತ್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ಲಟ್ಟಿರುವ ಪಟ್ಟಣದ ಹಾಗೆಯೂ ಬಿಡಲ್ಪಟ್ಟಿದ್ದ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ಸೈನ್ಯ ಗಳ ಕರ್ತನು ನಮಗೆ ಮಿಕ್ಕಿದ್ದರಲ್ಲಿ ಸ್ವಲ್ಪವನ್ನಾದರೂ ಉಳಿಸದೆ ಹೋಗಿದ್ದರೆ, ಸೊದೋಮಿನ ಹಾಗೆಯೂ ಗೊಮೋರ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ನವಾಗಿಯೂ ಇರುತ್ತಿದ್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ೊದೋಮಿನ ಅಧಿಪತಿಗಳೇ, ನೀವು ಕರ್ತನ ಮಾತನ್ನು ಕೇಳಿರಿ; ಗೊಮೋರದ ಪ್ರಜೆಗಳೇ, ನಮ್ಮ ದೇವರ ನ್ಯಾಯಪ್ರಮಾಣ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ಗೊ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ವು ಲೆಕ್ಕವಿಲ್ಲದಷ್ಟು ಯಜ್ಞಗಳನ್ನು ನನಗೆ ಅರ್ಪಿಸುವ ಉದ್ದೇಶವೇನು? ಎಂದು ಕರ್ತನು ನುಡಿಯುತ್ತಾನೆ. ಟಗರ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ಹನಬಲಿಗಳು, ಪುಷ್ಟಿ ಪ್ರಾಣಿಗಳ ಕೊಬ್ಬು, ಇದೆಲ್ಲಾ ನನಗೆ ಸಾಕಾಯಿತು; ಹೋರಿ, ಕುರಿ, ಹೋತಗಳ ರಕ್ತಕ್ಕೆ ನಾನು ಸಂತೋಷಪ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ವು ನನ್ನ ಸನ್ನಿಧಿಯಲ್ಲಿ ಕಾಣಿಸಿಕೊಳ್ಳ ಬೇಕೆಂದು ಬರುತ್ತೀರಲ್ಲಾ; ನನ್ನ ಪ್ರಾಕಾರಗಳನ್ನು ತುಳಿ ಯಲು ಯಾ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ಕೇಳಿಕೊಂಡ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ನ್ನು ವ್ಯರ್ಥವಾದ ಕಾಣಿಕೆಗಳನ್ನು ತಾರದಿರಿ, ಧೂಪವು ನನಗೆ ಅಸಹ್ಯ, ಹುಣ್ಣಿಮೆಗಳೂ ಸಬ್ಬತ್ತುಗಳೂ ಸಭೆಗಳು ಕೂಡುವ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ು ಬೇಡ; ದುಷ್ಟತನದಿಂದ ಕೂಡಿದ ವಿಶೇಷ ಕೂಟವನ್ನು ಸಹ ನಾನು ಸಹಿಸಲಾರ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ಮ್ಮ ಹುಣ್ಣಿಮೆಗಳನ್ನೂ ನೇಮಕವಾದ ಹಬ್ಬಗಳನ್ನೂ ನನ್ನ ಆತ್ಮವು ಹಗೆಮಾಡುತ್ತದೆ. ಅವು ನನಗೆ ಭಾರ, ಸಹಿಸಲು ಬೇಸ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ವು ನಿಮ್ಮ ಕೈಗಳನ್ನು ಚಾಚಲು ನಾನು ನನ್ನ ಕಣ್ಣುಗಳನ್ನು ನಿಮಗೆ ಮರೆಮಾಡುವೆನು; ಹೌದು, ನೀವು ಬಹ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ರ್ಥನೆಗಳನ್ನು ಮಾಡಿ ದರೂ ನಾನು ಕೇಳೆನು, ನಿಮ್ಮ ಕೈಗಳು ರಕ್ತದಿಂದ ತುಂಬಿಯ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ಮ್ಮನ್ನು ತೊಳೆದುಕೊಂಡು ಶುದ್ಧ ಮಾಡಿಕೊಳ್ಳಿರಿ; ನನ್ನ ಕಣ್ಣೆದುರಿನಿಂದ ನಿಮ್ಮ ದುಷ್ಟ ಕೃತ್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ಹಾಕಿರಿ, ಕೆಟ್ಟದ್ದನ್ನು ನಿಲ್ಲಿಸಿಬಿ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ಒಳ್ಳೆಯದನ್ನು ಮಾಡಲು ಕಲಿತುಕೊಳ್ಳಿರಿ; ನ್ಯಾಯ ವನ್ನು ಹುಡುಕಿರಿ, ಹಿಂಸೆಪಡುವವರನ್ನು ಉಪಚರಿಸಿರಿ, ಅನಾಥ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ಿಸಿರಿ, ವಿಧವೆಯರ ಪರವಾಗಿವಾದ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ಈಗ ಬನ್ನಿರಿ, ನಾವು ಒಟ್ಟಾಗಿ ವಾದಿಸೋಣ ಎಂದು ಕರ್ತನು ಹೇಳುತ್ತಾನೆ; ನಿಮ್ಮ ಪಾಪಗಳು ಕಡು ಕೆಂಪಾಗಿದ್ದರೂ ಹಿಮದ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ಳುಪಾಗುವವು; ಕಡು ಕೆಂಪಿನಂತೆ ಕೆಂಪಾಗಿದ್ದರೂ ಉಣ್ಣೆಯಂತೆ ಆ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ವು ಒಪ್ಪಿ ವಿಧೇಯರಾದರೆ ದೇಶದ ಮೇಲನ್ನು ಅನುಭವಿಸುವ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ವು ತಿರಸ್ಕರಿಸಿ ತಿರುಗಿಬಿದ್ದರೆ ಕತ್ತಿಯ ಬಾಯಿಗೆ ತುತ್ತಾಗುವಿರಿ; ಕರ್ತನ ಬಾಯಿಯೇ ಇದನ್ನು ನುಡಿದ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ಂಬಿಗಸ್ತಿಕೆಯ ಪಟ್ಟಣವು ಸೂಳೆಯಂತಾದ ಳಲ್ಲಾ! ಅದು ನ್ಯಾಯದಿಂದ ತುಂಬಿ ನೀತಿಯಲ್ಲಿ ನೆಲೆ ಯಾಗಿತ್ತು; ಆದರೆ ಈ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ೆಗಾರರಿಂದ ತುಂಬ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ಿನ್ನ ಬೆಳ್ಳಿಯು ಕಂದಾಯಿತು, ನಿನ್ನ ದ್ರಾಕ್ಷಾರಸವು ನೀರಿನೊಂದಿಗೆ ಬೆರಿಕೆಯ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ಿನ್ನ ಪ್ರಭುಗಳು ಎದುರು ಬೀಳುವವರೂ ಕಳ್ಳರ ಜೊತೆಗಾರರೂ ಆಗಿ ದ್ದಾರೆ; ಪ್ರತಿಯೊಬ್ಬನು ಲಂಚ ಪ್ರಿಯನೂ ಬಹು ಮಾನ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ೇಕ್ಷಿಸುವವನೂ ಆಗಿದ್ದಾನೆ; ಅವರು ಅನಾಥರಿಗೆ ನ್ಯಾಯತೀರಿಸರು, ಇಲ್ಲವೆ ವಿಧವೆಯರ ವ್ಯಾಜ್ಯವು ಅವರ ಬಳಿಗೆ ಬ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ದರಿಂದ ಸೈನ್ಯಗಳ ಕರ್ತನೂ ಇಸ್ರಾಯೇಲಿನ ಪರಾಕ್ರಮಿಯೂ ಆದ ಕರ್ತನು ಹೇಳುವದೇನಂದರೆ ಹಾ, ನನ್ನ ವಿರೋಧಿಗಳಿಂದ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ಾಂತನಾಗಿರು ವೆನು, ನನ್ನ ಶತ್ರುಗಳಿಗೆ ಮುಯ್ಯಿತೀ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ನ್ನ ಕೈಯನ್ನು ನಿನ್ನ ಕಡೆಗೆ ತಿರುಗಿಸಿ ಮಲಿನವನ್ನು ಸ್ವಚ್ಚವಾಗಿ ಶುದ್ಧಮಾಡಿ ನಿನ್ನ ಎಲ್ಲಾ ಕಲ್ಮಷವನ್ನು ತೆಗ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ಿನ್ನ ನ್ಯಾಯಾಧಿಪತಿಗಳನ್ನು ಮುಂಚಿನ ಹಾಗೆಯೂ ನಿನ್ನ ಆಲೋಚನಾ ಪರರನ್ನು ಪ್ರಾರಂಭ ದಲ್ಲಿದ್ದ ಹಾಗೆಯೂ ತಿರಿ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ದಗಿಸಿಕೊಡುವೆನು: ತರುವಾಯ ನೀನು ನೀತಿಯುಳ್ಳ ಪಟ್ಟಣವೆಂದೂ ನಂಬಿಗಸ್ತಿಕೆಯ ಪಟ್ಟಣವೆಂದೂ ಕರೆಯಲ್ಪ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ಚೀಯೋನು ನ್ಯಾಯತೀರ್ಪಿನಿಂದಲೂ ಅವಳ ಪರಿವರ್ತನೆಯನ್ನು ಹೊಂದಿದವರು ನೀತಿಯಿಂದಲೂ ಬಿಡುಗಡೆಯಾಗು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ರೆ ದ್ರೋಹಿಗಳೂ ಪಾಪಿಗಳೂ ಒಟ್ಟಾಗಿ ನಾಶವಾಗುವರು ಮತ್ತು ಕರ್ತ ನನ್ನು ತೊರೆದವರು ದಹಿಸ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ೀವು ಇಷ್ಟ ಪಟ್ಟ ಏಲಾಮರಗಳ ನಿಮಿತ್ತ ನಾಚಿಕೊಳ್ಳುವರು, ಆರಿಸಿಕೊಂಡ ವನಗಳ ವಿಷಯವಾಗಿ ಲಜ್ಜೆಪಡ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ೀವು ಎಲೆ ಬಾಡಿದ ಏಲಾಮರದಂತೆಯೂ ನೀರಿಲ್ಲದ ತೋಟದಂತೆಯೂ ಇರ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ಿಮ್ಮಲ್ಲಿನ ಬಲಿಷ್ಠನೇ ಸಣಬಿನ ನಾರು, ಅದನ್ನು ಮಾಡುವವನು ಕಿಡಿ, ಅವೆರಡೂ ಸೇರಿ ಯಾರೂ ಆರಿಸಲಾಗದಂತೆ ಅ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ಟ್ಟುಹೋ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2026-10-21T04:46:28Z</dcterms:created>
  <dcterms:modified xsi:type="dcterms:W3CDTF">2026-10-21T04:46:28Z</dcterms:modified>
  <dc:title>ಯೆಶಾಯನು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