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எல்லாரும் தங்கள் காதுகளில் இருந்த பொன்னணிகளைக் கழற்றி, ஆரோனிடத்தில் கொண்ட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ோன் அதைப் பார்த்து, அதற்கு முன்பாக ஒரு பலிபீடத்தைக் கட்டி, நாளைக்குக் கர்த்தருக்குப் பண்டிகை என்று கூற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கர்த்தர் மோசேயை நோக்கி: இந்த ஜனங்களைப் பார்த்தேன்; இவர்கள் வணங்காக்கழுத்துள்ள ஜன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தமது ஜனங்களுக்குச் செய்ய நினைத்த தீங்கைச் செய்யாதபடிக்குப் பரிதாபங்கொண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லகைகள் தேவனால் செய்யப்பட்டதாயும், அவைகளிலே பதிந்த எழுத்து தேவனால் எழுதப்பட்ட எழுத்து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னங்கள் ஆரவாரம் பண்ணுகிறதை யோசுவா கேட்டு, மோசேயை நோக்கி: பாளயத்தில் யுத்தத்தின் இரைச்சல் உண்டாயிருக்கிறத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மோசே ஆரோனை நோக்கி: நீ இந்த ஜனங்கள்மேல் இந்தப் பெரும்பாதகத்தைச் சுமத்துகிறதற்கு, இவர்கள் உனக்கு என்ன செய்தார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ஆரோன்: என் ஆண்டவனுக்குக் கோபம் மூளாதிருப்பதாக; இது பொல்லாத ஜனம் என்று நீர் அறிந்திருக்கிற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தங்கள் பகைவருக்குள் அவமானப்படத்தக்கதாக ஆரோன் அவர்களை நிர்வாணமாக்கியிருந்தான். அவர்கள் நிர்வாணமாயிருக்கிறதை மோசே க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தங்கள் பகைவருக்குள் அவமானப்படத்தக்கதாக ஆரோன் அவர்களை நிர்வாணமாக்கியிருந்தான். அவர்கள் நிர்வாணமாயிருக்கிறதை மோசே க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ேவியின் புத்திரர் மோசே சொன்னபடியே செய்தார்கள்; அந்நாளில் ஜனங்களில் ஏறக்குறைய மூவாயிரம்பேர் விழ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தேவரீர் அவர்கள் பாவத்தை மன்னித்தருளுவீரானால் மன்னித்தருளும்; இல்லாவிட்டால் நீர் எழுதின உம்முடைய புஸ்தகத்திலிருந்து என் பேரைக் கிறுக்கிப்போடும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தேவரீர் அவர்கள் பாவத்தை மன்னித்தருளுவீரானால் மன்னித்தருளும்; இல்லாவிட்டால் நீர் எழுதின உம்முடைய புஸ்தகத்திலிருந்து என் பேரைக் கிறுக்கிப்போட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் மோசேயை நோக்கி: எனக்கு விரோதமாய்ப் பாவம் செய்தவன் எவனோ, அவன் பேரை என் புஸ்தகத்திலிருந்து கிறுக்கிப்போடு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செய்த கன்றுக்குட்டியை ஜனங்கள் செய்வித்ததின் நிமித்தம் கர்த்தர் அவர்களை உபாதி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ಜನರೆಲ್ಲರು ತಮ್ಮ ಕಿವಿಗಳಲ್ಲಿದ್ದ ಚಿನ್ನದ ವಾಲೆಗಳನ್ನು ಕಿತ್ತು ಆರೋನನ ಬಳಿ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ಅವುಗಳನ್ನು ಅವರ ಕೈಗಳಿಂದ ತೆಗೆದುಕೊಂಡು ಉಳಿಯಿಂದ ರೂಪಿಸಿ ಎರಕಹೊಯ್ದ ಕರುವಾಗಿ ಮಾಡಿದನು. ಆಗ ಅವರು--ಓ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ೇ, ನಿನ್ನನ್ನು ಐಗುಪ್ತದೇಶದೊಳಗಿಂದ ಬರ ಮಾಡಿದ ನಿನ್ನ ದೇವರುಗಳು ಇವೇ ಆಗಿರ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ರೋನನು ಅದನ್ನು ನೋಡಿ ಅದರ ಮುಂದೆ ಯಜ್ಞವೇದಿಯನ್ನು ಕಟ್ಟಿದನು. ಆರೋನನು--ನಾಳೆ ಕರ್ತನಿಗೆ ಹಬ್ಬ ಎಂದು ಪ್ರಕ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ರುದಿನ ದಲ್ಲಿ ಅವರು ಬೆಳಿಗ್ಗೆ ಎದ್ದು ದಹನಬಲಿಗಳನ್ನು ಅರ್ಪಿಸಿ ಸಮಾಧಾನದ ಬಲಿಗಳನ್ನು ತಂದರು. ಜನರು ಉಣ್ಣ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ವದಕ್ಕೂ ಕೂತುಕೊಂಡು, ಎದ್ದು ಕುಣಿದ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ಕರ್ತನು ಮೋಶೆಗೆ--ನೀನು ಇಳಿದು ಹೋಗು; ನೀನು ಐಗುಪ್ತ ದೇಶದೊಳಗಿಂದ ಬರ ಮಾಡಿದ ನಿನ್ನ ಜನರು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ಅವರಿಗೆ ಆಜ್ಞಾಪಿಸಿದ ಮಾರ್ಗವನ್ನು ಬೇಗನೆ ಬಿಟ್ಟು ತಮಗೆ ಎರಕ ಹೊಯ್ದ ಕರುವನ್ನು ಮಾಡಿ ಕೊಂಡ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ುತ್ತಾ ಅದಕ್ಕೆ ಬಲಿ ಅರ್ಪಿಸಿ--ಓ ಇಸ್ರಾಯೇಲೇ, ನಿನ್ನನ್ನು ಐಗುಪ್ತ ದೇಶದೊಳಗಿಂದ ಬರಮಾಡಿದ ನಿನ್ನ ದೇವರ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ುಗಳೇ ಎಂದ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ಕರ್ತನು ಮೋಶೆಗೆ--ನಾನು ಈ ಜನ ರನ್ನು ನೋಡಿದ್ದೇನೆ; ಇಗೋ, ಇದು ಬೊಗ್ಗದ ಕುತ್ತಿಗೆಯುಳ್ಳ ಜ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ೀಗಿರುವದರಿಂದ ನನ್ನ ಕೋಪವು ಅವರ ಮೇಲೆ ಉರಿದು ಅವರನ್ನು ದಹಿಸಿ ಬಿಡುವಂತೆ ನನ್ನನ್ನು ಬಿಡು. ತರುವಾಯ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ದೊಡ್ಡ ಜನಾಂಗವಾಗುವಂತೆ ಮ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ಕ್ಕೆ ಮೋಶೆಯು ತನ್ನ ದೇವರಾದ ಕರ್ತನ ಸನ್ನಿಧಿಯಲ್ಲಿ ಬೇಡಿಕೊಂಡು ಹೇಳಿದ್ದೇನಂದರೆ--ಕರ್ತನೇ,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ಶಕ್ತಿಯಿಂದಲೂ ಬಲವುಳ್ಳ ಕೈಯಿಂದಲೂ ಐಗುಪ್ತದೇಶದೊಳಗಿಂದ ಹೊರಗೆ ಬರಮಾಡಿದ ನಿನ್ನ ಜನರ ಮೇಲೆ ನಿನ್ನ ಕೋಪವು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ರಿಯುವ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ೇಡಿನ ನಿಮಿತ್ತವೂ ಬೆಟ್ಟಗಳಲ್ಲಿ ಅವರನ್ನು ಕೊಲ್ಲುವದಕ್ಕೂ ಭೂಮಿಯ ಮೇಲಿನಿಂದ ಅವರನ್ನು ದಹಿಸಿಬಿಡುವದಕ್ಕೂ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ಹೊರಗೆ ಬರಮಾಡಿದ್ದಾನೆ ಎಂದು ಐಗುಪ್ತ್ಯರು ಯಾಕೆ ಹೇಳಬೇಕು? ನಿನ್ನ ಕೋಪದುರಿ ಯನ್ನು ಬಿಟ್ಟು ತಿರುಗಿಕೋ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ಿಗೆ ವಿರೋಧ ವಾದ ಈ ಕೇಡಿನ ವಿಷಯದಲ್ಲಿ ನಿನ್ನ ಮನಸ್ಸನ್ನು ಬದಲಾಯ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ಕಾಶದ ನಕ್ಷತ್ರಗಳ ಹಾಗೆ ನಿಮ್ಮ ಸಂತತಿಯನ್ನು ಹೆಚ್ಚಿಸಿ, ನಾನು ಹೇಳಿದ ಈ ದೇಶವನ್ನು ನಿಮ್ಮ ಸಂತತಿಯು ನಿತ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ತಂತ್ರಿಸಿಕೊಳ್ಳುವರು ಎಂದು ಯಾರಿಗೆ ನಿನ್ನ ಆಣೆಯಿಟ್ಟು ಪ್ರಮಾಣಮಾಡಿ ದಿಯೋ ಆ ನಿನ್ನ ಸೇವಕರಾದ ಅಬ್ರಹಾಮ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ಾಕನನ್ನೂ ಇಸ್ರಾಯೇಲನನ್ನೂ ಜ್ಞಾಪಕ ಮಾಡಿ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ರ್ತನು ತನ್ನ ಜನರಿಗೆ ಮಾಡುತ್ತೇನೆಂದು ಹೇಳಿದ ಕೇಡಿನ ವಿಷಯದಲ್ಲಿ ಮನಸ್ಸನ್ನು ಬದಲಾಯಿಸ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ಮೋಶೆಯು ತಿರುಗಿಕೊಂಡು ಎರಡೂ ಬದಿಯಲ್ಲಿ ಬರೆದಿರುವ ಹಲಗೆಗಳಾದ ಸಾಕ್ಷಿಯ ಎರಡು ಹಲಗೆಗಳನ್ನು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ಕೊಂಡು ಬೆಟ್ಟದಿಂದಿ ಳಿದನು; ಆ ಹಲಗೆಗಳು ಈ ಪಕ್ಕದಲ್ಲಿಯೂ ಆ ಪಕ್ಕದಲ್ಲಿಯೂ ಬರೆಯ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ಹಲಗೆಗಳು ದೇವರ ಕೆಲಸವಾಗಿದ್ದವು. ಆ ಬರಹವು ಹಲಗೆಗಳ ಮೇಲೆ ಕೆತ್ತಿದ ದೇವರ ಬರಹ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ಜನರು ಕೂಗುತ್ತಿದ್ದ ಶಬ್ದವನ್ನು ಯೆಹೋಶುವನು ಕೇಳಿದಾಗ ಮೋಶೆಗೆ--ಪಾಳೆಯದಲ್ಲಿ ಯುದ್ಧದ ಶಬ್ದವು ಇದ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ದಕ್ಕೆ ಮೋಶೆಯು--ಅದು ಜಯಧ್ವನಿಯು ಅಲ್ಲ, ಅಪ ಜಯದ ಧ್ವನಿಯೂ ಅಲ್ಲ, ಆದರೆ ಹಾಡುವವರ ಧ್ವನಿ ಯನ್ನು ನಾನು ಕೇಳ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ಾದ ಮೇಲೆ ಮೋಶೆಯು ಪಾಳೆಯದ ಸವಿಾಪಕ್ಕೆ ಬಂದು ಆ ಕರುವನ್ನೂ ಅವರ ನಾಟ್ಯವನ್ನೂ ನೋಡಿ ಕೋಪ ಗೊಂಡು ಕೈಯಲ್ಲ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ಗೆಗಳನ್ನು ಬಿಸಾಡಿ ಬೆಟ್ಟದ ಅಡಿಯಲ್ಲಿ ಅವುಗಳನ್ನು ಒಡೆ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ಮಾಡಿದ ಕರುವನ್ನು ಅವನು ತೆಗೆದುಕೊಂಡು ಅದನ್ನು ಬೆಂಕಿಯಲ್ಲಿ ಸುಟ್ಟು ಪುಡಿಯಾಗುವ ವರೆಗೆ ಅರೆಸಿ ನೀರ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ಿ ಆ ನೀರನ್ನು ಇಸ್ರಾಯೇಲ್‌ ಮಕ್ಕಳು ಕುಡಿಯು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ೋಶೆಯು ಆರೋನನಿಗೆ--ಈ ಜನರ ಮೇಲೆ ದೊಡ್ಡ ಪಾಪವನ್ನು ನೀನು ಬರಮಾಡುವಂತೆ ಅವರು ನಿನಗೆ ಏನು ಮಾಡಿದರು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ಕ್ಕೆ ಆರೋನನು--ನನ್ನ ಒಡೆಯನ ಕೋಪ ಉರಿಯದೆ ಇರಲಿ. ಈ ಜನರು ಕೇಡಿನ ಮನಸ್ಸಿನವರಾಗಿದ್ದಾರೆಂದು ನೀನು ಬಲ್ಲ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ಮಗೋಸ್ಕರ ನಮ್ಮ ಮುಂದೆ ಹೋಗುವ ದೇವರುಗಳನ್ನು ಮಾಡು. ಯಾಕಂದರೆ ಐಗುಪ್ತದೇಶದೊಳಗಿಂದ ನಮ್ಮನ್ನು ಬರಮಾಡಿದ ಈ ಮೋಶ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ಾಯಿತೋ ನಮಗೆ ತಿಳಿಯದು ಎಂದು ನನಗೆ ಅವರ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ದರಿಂದ ನಾನು ಅವರಿಗೆ--ಚಿನ್ನ ಇದ್ದವರು ಅದನ್ನು ಕಿತ್ತು ಬಿಡಲಿ ಅಂದೆನು. ಅವರು ಅದನ್ನು ನನಗೆ ಕೊಟ್ಟರು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ಬೆಂಕಿಯಲ್ಲಿ ಹಾಕಿದಾಗ ಈ ಕರುವು ಉಂಟಾ ಯಿತ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ಜನರು ಬೆತ್ತಲೆಯಾಗಿರುವದನ್ನು ಮೋಶೆಯು ನೋಡಿದಾಗ (ಆರೋನನು ಅವರ ಶತ್ರುಗಳ ಮಧ್ಯ ದಲ್ಲಿ ನಾಚಿಕೆಯಾಗುವಂತೆ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ತ್ತಲೆಯಾಗಿ ಮಾಡಿದ್ದನ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ು ಪಾಳೆಯದ ಬಾಗಿಲಲ್ಲಿ ನಿಂತುಕೊಂಡು--ಕರ್ತನ ಪಕ್ಷದವನು ಯಾರು ಅವನು ನನ್ನ ಬಳಿಗೆ ಬರಲಿ ಅಂದನು. ಆಗ ಲೇವ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ರೆಲ್ಲರು ಅವನ ಬಳಿಗೆ ಕೂಡ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ನು ಅವರಿಗೆ--ಇಸ್ರಾಯೇಲಿನ ದೇವರಾದ ಕರ್ತನು ಹೀಗೆ ಹೇಳುತ್ತಾನೆ--ಪ್ರತಿಯೊಬ್ಬನು ತನ್ನ ಕತ್ತಿಯನ್ನು ಸೊಂಟ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ಕೊಂಡು ಪಾಳೆಯದಲ್ಲೆಲ್ಲಾ ಒಳಗಿನಿಂದ ಹೊರಕ್ಕೆ ದ್ವಾರದಿಂದ ದ್ವಾರಕ್ಕೆ ಹೋಗಿ ತನ್ನ ಸಹೋದರನನ್ನ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ೊತೆಗಾರನನ್ನೂ ತನ್ನ ನೆರೆಯವನನ್ನೂ ಕೊಲ್ಲಲ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ೋಶೆಯು ಬೆಟ್ಟದಿಂದ ಇಳಿದುಬರುವದರಲ್ಲಿ ತಡವಾದದ್ದನ್ನು ಜನರು ನೋಡಿದಾಗ ಅವರು ಆರೋನನ ಬಳಿಗೆ ಕೂಡ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ನೀನು ಎದ್ದು ನಮ್ಮ ಮುಂದೆ ಹೋಗುವ ದೇವರುಗಳನ್ನು ನಮಗಾಗಿ ಮಾಡು, ಐಗುಪ್ತದೇಶದೊಳಗಿಂದ ನಮ್ಮನ್ನು ಕರ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 ಮನುಷ್ಯನಾದ ಈ ಮೋಶೆಗೆ ಏನಾಯಿತೋ ನಮಗೆ ತಿಳಿಯ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ಕ್ಕೆ ಆರೋನನು ಅವರಿಗೆ--ನಿಮ್ಮ ಹೆಂಡತಿಯರ ಮತ್ತು ನಿಮ್ಮ ಕುಮಾರ ಕುಮಾರ್ತೆಯರ ಕಿವಿಗಳಲ್ಲಿರುವ ಚಿನ್ನದ ವಾಲ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ತ್ತು ನನ್ನ ಬಳಿಗೆ ತನ್ನ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ಲೇವಿಯ ಮಕ್ಕಳು ಮೋಶೆಯ ಮಾತಿನಂತೆ ಮಾಡಿದರು. ಆ ದಿನದಲ್ಲಿ ಜನರೊಳಗೆ ಹೆಚ್ಚು ಕಡಿಮೆ ಮೂರುಸಾವಿರ ಜನರು ಸ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ೋಶೆಯು--ಈ ದಿನ ಆತನು ನಿಮ್ಮ ಮೇಲೆ ತನ್ನ ಆಶೀರ್ವಾದವನ್ನು ಅನುಗ್ರಹಿಸುವಂತೆ ನಿಮ್ಮಲ್ಲಿ ಪ್ರತಿಯೊಬ್ಬ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ಿಗೋಸ್ಕರವೂ ತನ್ನ ಸಹೋದರನಿಗೋಸ್ಕರವೂ ಈ ದಿನ ಕರ್ತನಿಗೆ ಪ್ರತಿಷ್ಠೆ ಮಾಡಿಕೊಳ್ಳ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ರುದಿನದಲ್ಲಿ ಆದದ್ದೇನಂದರೆ, ಮೋಶೆಯು ಜನರಿಗೆ-ನೀವು ದೊಡ್ಡ ಪಾಪವನ್ನು ಮಾಡಿದ್ದೀರಿ, (ಆದದರಿಂದ) ಈಗ ನಾ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ಹೋಗು ವೆನು, ಒಂದು ವೇಳೆ ನಿಮ್ಮ ಪಾಪಕ್ಕಾಗಿ ನಾನು ಪ್ರಾಯ ಶ್ಚಿತ್ತ ಮಾಡಿಯ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ೀಗೆ ಮೋಶೆಯು ಕರ್ತನ ಬಳಿಗೆ ತಿರಿಗಿ ಹೋಗಿ ಹೇಳಿದ್ದೇನಂದರೆ, ಅಯ್ಯೋ, ಈ ಜನರು ದೊಡ್ಡ ಪಾಪವನ್ನು ಮಾಡಿದ್ದಾರೆ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ಗೆ ಚಿನ್ನದ ದೇವರುಗಳನ್ನು ಮಾಡ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ಾಗ್ಯೂ ಈಗ ನೀನು ಅವರ ಪಾಪವನ್ನು ಕ್ಷಮಿಸಬೇಕು. ಇಲ್ಲ ವಾದರೆ ನೀನು ಬರೆದ ನಿನ್ನ ಪುಸ್ತಕದಿಂದ ನನ್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ಿಸಿಬಿಡು ಎಂದು ಬೇ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ದಕ್ಕೆ ಕರ್ತನು ಮೋಶೆಗೆ--ನನಗೆ ವಿರೋಧ ವಾಗಿ ಪಾಪಮಾಡಿದವನ ಹೆಸರನ್ನೇ ನಾನು ನನ್ನ ಪುಸ್ತಕದಿಂದ ಅಳಿಸ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ಈಗ ನೀನು ಹೋರಟು ನಾನು ನಿನಗೆ ಹೇಳಿದ ಸ್ಥಳಕ್ಕೆ ಜನರನ್ನು ಕರೆದುಕೊಂಡು ಹೋಗು; ಇಗೋ, ನನ್ನ ದೂತ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ಹೋಗುವನು. ಆದಾಗ್ಯೂ ನಾನು ಶಿಕ್ಷಿಸುವ ದಿನದಲ್ಲಿ ಅವರ ಪಾಪಕ್ಕೆ ತಕ್ಕಂತೆ ಶಿಕ್ಷ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ಹೀಗೆ ಜನರ ಪ್ರೇರಣೆಯಿಂದ ಆರೋನನು ಕರುವನ್ನು ಮಾಡಿದ್ದರಿಂದ ಕರ್ತನು ಜನರನ್ನು ಬಾ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2026-10-21T04:45:11Z</dcterms:created>
  <dcterms:modified xsi:type="dcterms:W3CDTF">2026-10-21T04:45:11Z</dcterms:modified>
  <dc:title>ವಿಮೋಚನಾಕಾಂಡ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