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Override PartName="/ppt/slides/slide110.xml" ContentType="application/vnd.openxmlformats-officedocument.presentationml.slide+xml"/>
  <Override PartName="/ppt/notesSlides/notesSlide1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presProps" Target="presProps.xml"/>
  <Relationship Id="rId114" Type="http://schemas.openxmlformats.org/officeDocument/2006/relationships/viewProps" Target="viewProps.xml"/>
  <Relationship Id="rId1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அவர் தமது சீஷரோடே கூடத் தனித்து ஜெபம்பண்ணிக்கொண்டிருக்கையில், அவர்களை நோக்கி: ஜனங்கள் என்னை யார் என்று சொல்லுகிறார்கள் என்று கேட்ட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அவர் தமது சீஷரோடே கூடத் தனித்து ஜெபம்பண்ணிக்கொண்டிருக்கையில், அவர்களை நோக்கி: ஜனங்கள் என்னை யார் என்று சொல்லுகிறார்கள் என்று கேட்ட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வர்கள்: சிலர் உம்மை யோவான்ஸ்நானன் என்றும், சிலர் எலியா என்றும், வேறு சிலர் பூர்வகாலத்துத் தீர்க்கதரிசிகளில் ஒருவர் உயிர்த்தெழுந்தார் என்றும் சொல்லுகிறார்கள் என்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வர்கள்: சிலர் உம்மை யோவான்ஸ்நானன் என்றும், சிலர் எலியா என்றும், வேறு சிலர் பூர்வகாலத்துத் தீர்க்கதரிசிகளில் ஒருவர் உயிர்த்தெழுந்தார் என்றும் சொல்லுகிறார்கள் என்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ர்: நீங்கள் என்னை யார் என்று சொல்லுகிறீர்கள் என்று கேட்டார்; பேதுரு பிரதியுத்தரமாக: நீர் தேவனுடைய கிறிஸ்து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ர்: நீங்கள் என்னை யார் என்று சொல்லுகிறீர்கள் என்று கேட்டார்; பேதுரு பிரதியுத்தரமாக: நீர் தேவனுடைய கிறிஸ்து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ர்கள் அதை ஒருவருக்கும் சொல்லாதபடிக்கு உறுதியாய்க் கட்டளையிட்ட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ேலும் மனுஷகுமாரன் பல பாடுகள்படவும், மூப்பராலும் பிரதான ஆசாரியராலும் வேதபாரகராலும் ஆகாதவனென்று தள்ளப்படவும், கொல்லப்படவும், மூன்றாம்நாளில் உயிர்த்தெழுந்திருக்கவும் வேண்டும் என்று சொன்ன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ேலும் மனுஷகுமாரன் பல பாடுகள்படவும், மூப்பராலும் பிரதான ஆசாரியராலும் வேதபாரகராலும் ஆகாதவனென்று தள்ளப்படவும், கொல்லப்படவும், மூன்றாம்நாளில் உயிர்த்தெழுந்திருக்கவும் வேண்டும் என்று சொன்ன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 அவர் எல்லாரையும் நோக்கி: ஒருவன் என் பின்னே வர விரும்பினால், அவன் தன்னைத் தான் வெறுத்து, தன் சிலுவையை அனுதினமும் எடுத்துக்கொண்டு, என்னைப் பின்பற்றக்கடவ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 அவர் எல்லாரையும் நோக்கி: ஒருவன் என் பின்னே வர விரும்பினால், அவன் தன்னைத் தான் வெறுத்து, தன் சிலுவையை அனுதினமும் எடுத்துக்கொண்டு, என்னைப் பின்பற்றக்கடவ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ன் ஜீவனை இரட்சிக்க விரும்புகிறவன் அதை இழந்துபோவான்; என்னிமித்தமாகத் தன் ஜீவனை இழந்துபோகிறவன் அதை இரட்சித்துக்கொள்ளுவ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ன் ஜீவனை இரட்சிக்க விரும்புகிறவன் அதை இழந்துபோவான்; என்னிமித்தமாகத் தன் ஜீவனை இழந்துபோகிறவன் அதை இரட்சித்துக்கொள்ளுவ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தம்முடைய பன்னிரண்டு சீஷரையும் வரவழைத்து, சகல பிசாசுகளையும் துரத்தவும், வியாதியுள்ளவர்களைக் குணமாக்கவும் அவர்களுக்கு வல்லமையும் அதிகாரமும் கொடுத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தம்முடைய பன்னிரண்டு சீஷரையும் வரவழைத்து, சகல பிசாசுகளையும் துரத்தவும், வியாதியுள்ளவர்களைக் குணமாக்கவும் அவர்களுக்கு வல்லமையும் அதிகாரமும் கொடுத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னுஷன் உலகமுழுவதையும் ஆதாயப்படுத்திக்கொண்டாலும், தன்னைத் தான் கெடுத்து நஷ்டப்படுத்தினால் அவனுக்கு லாபம் என்ன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னுஷன் உலகமுழுவதையும் ஆதாயப்படுத்திக்கொண்டாலும், தன்னைத் தான் கெடுத்து நஷ்டப்படுத்தினால் அவனுக்கு லாபம் என்ன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ுடைய ராஜ்யத்தைக்குறித்துப் பிரசங்கிக்கவும், பிணியாளிகளைச் சொஸ்தமாக்கவும் அவர்களை அனுப்பின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னைக்குறித்தும் என் வார்த்தைகளைக் குறித்தும் எவன் வெட்கப்படுகிறானோ, அவனைக்குறித்து மனுஷகுமாரன் தம்முடைய மகிமையோடும் பிதாவின் மகிமையோடும் பரிசுத்த தூதர்களின் மகிமையோடும் வரும்போது வெட்கப்படுவ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னைக்குறித்தும் என் வார்த்தைகளைக் குறித்தும் எவன் வெட்கப்படுகிறானோ, அவனைக்குறித்து மனுஷகுமாரன் தம்முடைய மகிமையோடும் பிதாவின் மகிமையோடும் பரிசுத்த தூதர்களின் மகிமையோடும் வரும்போது வெட்கப்படுவ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 அவர்களை நோக்கி: வழிக்குத் தடியையாவது பையையாவது அப்பத்தையாவது காசையாவது எடுத்துக்கொண்டு போகவேண்டாம்; இரண்டு அங்கிகளைக் கொண்டுபோகவும் வேண்டா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 அவர்களை நோக்கி: வழிக்குத் தடியையாவது பையையாவது அப்பத்தையாவது காசையாவது எடுத்துக்கொண்டு போகவேண்டாம்; இரண்டு அங்கிகளைக் கொண்டுபோகவும் வேண்டா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ங்கே நிற்கிறவர்களில் சிலர் தேவனுடைய ராஜ்யத்தைக் காணுமுன், மரணத்தை ருசிபார்ப்பதில்லையெ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ங்கே நிற்கிறவர்களில் சிலர் தேவனுடைய ராஜ்யத்தைக் காணுமுன், மரணத்தை ருசிபார்ப்பதில்லையெ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ந்த வீட்டிலே பிரவேசிக்கிறீர்களோ, அங்கே தங்கி, அங்கிருந்து புறப்பட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ந்த வார்த்தைகளை அவர் சொல்லி ஏறக்குறைய எட்டு நாளானபின்பு, அவர் பேதுருவையும் யோவானையும் யாக்கோபையும் கூட்டிக்கொண்டு, ஜெபம்பண்ணுகிறதற்கு ஒரு மலையின்மேல் ஏறின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ந்த வார்த்தைகளை அவர் சொல்லி ஏறக்குறைய எட்டு நாளானபின்பு, அவர் பேதுருவையும் யோவானையும் யாக்கோபையும் கூட்டிக்கொண்டு, ஜெபம்பண்ணுகிறதற்கு ஒரு மலையின்மேல் ஏறின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ை ஏற்றுக்கொள்ளாதவர்கள் எவர்களோ அவர்களுடைய ஊரைவிட்டு நீங்கள் புறப்படும்போது, அவர்களுக்குச் சாட்சியாக உங்கள் கால்களில் படிந்த தூசியை உதறிப்போடுங்கள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ை ஏற்றுக்கொள்ளாதவர்கள் எவர்களோ அவர்களுடைய ஊரைவிட்டு நீங்கள் புறப்படும்போது, அவர்களுக்குச் சாட்சியாக உங்கள் கால்களில் படிந்த தூசியை உதறிப்போடுங்கள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 ஜெபம்பண்ணுகையில், அவருடைய முகரூபம் மாறிற்று, அவருடைய வஸ்திரம் வெண்மையாகிப் பிரகாசித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ன்றியும் மோசே எலியா என்னும் இரண்டுபேரும் மகிமையோடே காணப்பட்டு, அவருடனே சம்பாஷணைபண்ணி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புறப்பட்டுப்போய், கிராமங்கள்தோறும் திரிந்து, எங்கும் சுவிசேஷத்தைப் பிரசங்கித்து, பிணியாளிகளைக் குணமாக்கி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 எருசலேமிலே நிறைவேற்றப்போகிற அவருடைய மரணத்தைக்குறித்துப் பேசிக்கொண்டிருந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 எருசலேமிலே நிறைவேற்றப்போகிற அவருடைய மரணத்தைக்குறித்துப் பேசிக்கொண்டிருந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ேதுருவும் அவனோடிருந்தவர்களும் நித்திரைமயக்கமாயிருந்தார்கள். ஆகிலும் அவர்கள் விழித்து அவருடைய மகிமையையும் அவரோடே நின்ற அவ்விரண்டு பேரையும் கண்ட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ேதுருவும் அவனோடிருந்தவர்களும் நித்திரைமயக்கமாயிருந்தார்கள். ஆகிலும் அவர்கள் விழித்து அவருடைய மகிமையையும் அவரோடே நின்ற அவ்விரண்டு பேரையும் கண்ட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ாற்பங்கு தேசாதிபதியாகிய ஏரோது அவரால் செய்யப்பட்ட யாவையும் கேள்விப்பட்டதுமன்றி; சிலர் யோவான் மரித்தோரிலிருந்து எழுந்தான் என்று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ாற்பங்கு தேசாதிபதியாகிய ஏரோது அவரால் செய்யப்பட்ட யாவையும் கேள்விப்பட்டதுமன்றி; சிலர் யோவான் மரித்தோரிலிருந்து எழுந்தான் என்ற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்விருவரும் அவரை விட்டுப் பிரிந்துபோகையில், பேதுரு இயேசுவை நோக்கி: ஐயரே, நாம் இங்கே இருக்கிறது நல்லது, உமக்கு ஒரு கூடாரமும், மோசேக்கு ஒரு கூடாரமும், எலியாவுக்கு ஒரு கூடாரமுமாக, மூன்று கூடாரங்களைப் போடுவோம் என்று, தான் சொல்லுகிறது இன்னதென்று அறியாமல் சொன்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்விருவரும் அவரை விட்டுப் பிரிந்துபோகையில், பேதுரு இயேசுவை நோக்கி: ஐயரே, நாம் இங்கே இருக்கிறது நல்லது, உமக்கு ஒரு கூடாரமும், மோசேக்கு ஒரு கூடாரமும், எலியாவுக்கு ஒரு கூடாரமுமாக, மூன்று கூடாரங்களைப் போடுவோம் என்று, தான் சொல்லுகிறது இன்னதென்று அறியாமல் சொன்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்விருவரும் அவரை விட்டுப் பிரிந்துபோகையில், பேதுரு இயேசுவை நோக்கி: ஐயரே, நாம் இங்கே இருக்கிறது நல்லது, உமக்கு ஒரு கூடாரமும், மோசேக்கு ஒரு கூடாரமும், எலியாவுக்கு ஒரு கூடாரமுமாக, மூன்று கூடாரங்களைப் போடுவோம் என்று, தான் சொல்லுகிறது இன்னதென்று அறியாமல் சொன்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ிலர் எலியா தோன்றினான் என்றும், வேறு சிலர் பூர்வகாலத்துத் தீர்க்கதரிசிகளில் ஒருவன் உயிர்த்தெழுந்தான் என்றும் சொல்லிக்கொண்டபடியால், கலக்கமடைந்து: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ிலர் எலியா தோன்றினான் என்றும், வேறு சிலர் பூர்வகாலத்துத் தீர்க்கதரிசிகளில் ஒருவன் உயிர்த்தெழுந்தான் என்றும் சொல்லிக்கொண்டபடியால், கலக்கமடைந்து: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ப்படி அவன் பேசுகையில், ஒரு மேகம் வந்து அவர்கள்மேல் நிழலிட்டது, அவர்கள் அந்த மேகத்துக்குள் பிரவேசிக்கையில் சீஷர்கள் பயந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ப்படி அவன் பேசுகையில், ஒரு மேகம் வந்து அவர்கள்மேல் நிழலிட்டது, அவர்கள் அந்த மேகத்துக்குள் பிரவேசிக்கையில் சீஷர்கள் பயந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: இவர் என்னுடைய நேசகுமாரன், இவருக்குச் செவிகொடுங்கள் என்று மேகத்திலிருந்து ஒரு சத்தமுண்டாயிற்ற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வானை நான் சிரச்சேதம்பண்ணினேன், இவன் இப்படிப்பட்டவைகளைச் செய்கிறான் என்று கேள்விப்படுகிறேனே! இவன் யார்? என்று ஏரோது சொல்லி, அவரைப் பார்க்க விரும்பி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வானை நான் சிரச்சேதம்பண்ணினேன், இவன் இப்படிப்பட்டவைகளைச் செய்கிறான் என்று கேள்விப்படுகிறேனே! இவன் யார்? என்று ஏரோது சொல்லி, அவரைப் பார்க்க விரும்பின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ச் சத்தம் உண்டாகையில் இயேசு ஒருவரே காணப்பட்டார். தாங்கள் கண்டவைகளில் ஒன்றையும் அவர்கள் அந்நாட்களில் ஒருவருக்கும் சொல்லாமல் அடக்கிவைத்திருந்த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ச் சத்தம் உண்டாகையில் இயேசு ஒருவரே காணப்பட்டார். தாங்கள் கண்டவைகளில் ஒன்றையும் அவர்கள் அந்நாட்களில் ஒருவருக்கும் சொல்லாமல் அடக்கிவைத்திருந்த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ோஸ்தலர் திரும்பிவந்து, தாங்கள் செய்த யாவையும் அவருக்கு விவரித்துச் சொன்னார்கள். அப்பொழுது அவர் அவர்களைக் கூட்டிக்கொண்டு, தனித்திருக்கும்படி பெத்சாயிதா என்னும் பட்டணத்தைச் சேர்ந்த வனாந்தரமான ஒரு இடத்துக்குப் போன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ோஸ்தலர் திரும்பிவந்து, தாங்கள் செய்த யாவையும் அவருக்கு விவரித்துச் சொன்னார்கள். அப்பொழுது அவர் அவர்களைக் கூட்டிக்கொண்டு, தனித்திருக்கும்படி பெத்சாயிதா என்னும் பட்டணத்தைச் சேர்ந்த வனாந்தரமான ஒரு இடத்துக்குப் போன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மறுநாளில் அவர்கள் மலையிலிருந்திறங்கினபோது, திரளான ஜனங்கள் அவருக்கு எதிர்கொண்டுவந்த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களில் ஒருவன் சத்தமிட்டு: போதகரே, என் மகனைக் கடாட்சித்தருள வேண்டுமென்று உம்மை வேண்டிக்கொள்ளுகிறேன், அவன் எனக்கு ஒரே பிள்ளையாயிருக்கி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களில் ஒருவன் சத்தமிட்டு: போதகரே, என் மகனைக் கடாட்சித்தருள வேண்டுமென்று உம்மை வேண்டிக்கொள்ளுகிறேன், அவன் எனக்கு ஒரே பிள்ளையாயிருக்கி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ஜனங்கள் அதை அறிந்து, அவர் பின்னே போனார்கள், அவர்களை அவர் ஏற்றுக்கொண்டு, தேவனுடைய ராஜ்யத்தைக் குறித்து அவர்களுடனே பேசி, சொஸ்தமடையவேண்டுமென்றிருந்தவர்களைச் சொஸ்தப்படுத்தின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ஜனங்கள் அதை அறிந்து, அவர் பின்னே போனார்கள், அவர்களை அவர் ஏற்றுக்கொண்டு, தேவனுடைய ராஜ்யத்தைக் குறித்து அவர்களுடனே பேசி, சொஸ்தமடையவேண்டுமென்றிருந்தவர்களைச் சொஸ்தப்படுத்தின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ஒரு ஆவி அவனைப் பிடிக்கிறது, அப்பொழுது அவன் அலறுகிறான். அது அவனை நுரைதள்ள அலைக்கழித்து அவனைக் கசக்கினபின்பும், அவனை விட்டு நீங்குவது அரிதாயிருக்கிற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ஒரு ஆவி அவனைப் பிடிக்கிறது, அப்பொழுது அவன் அலறுகிறான். அது அவனை நுரைதள்ள அலைக்கழித்து அவனைக் கசக்கினபின்பும், அவனை விட்டு நீங்குவது அரிதாயிருக்கிற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ாயங்காலமாகிறபோது, பன்னிருவரும் சேர்ந்துவந்து, அவரை நோக்கி: நாம் இருக்கிற இடம் வனாந்தரமாயிருக்கிறது, சுற்றியிருக்கிற ஊர்களிலும் கிராமங்களிலும் ஜனங்கள் போய்த் தங்கி, போஜனபதார்த்தங்களைச் சம்பாதித்துக்கொள்ளும்படி அவர்களை அனுப்பிவிடவேண்டும் என்ற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ாயங்காலமாகிறபோது, பன்னிருவரும் சேர்ந்துவந்து, அவரை நோக்கி: நாம் இருக்கிற இடம் வனாந்தரமாயிருக்கிறது, சுற்றியிருக்கிற ஊர்களிலும் கிராமங்களிலும் ஜனங்கள் போய்த் தங்கி, போஜனபதார்த்தங்களைச் சம்பாதித்துக்கொள்ளும்படி அவர்களை அனுப்பிவிடவேண்டும் என்ற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ாயங்காலமாகிறபோது, பன்னிருவரும் சேர்ந்துவந்து, அவரை நோக்கி: நாம் இருக்கிற இடம் வனாந்தரமாயிருக்கிறது, சுற்றியிருக்கிற ஊர்களிலும் கிராமங்களிலும் ஜனங்கள் போய்த் தங்கி, போஜனபதார்த்தங்களைச் சம்பாதித்துக்கொள்ளும்படி அவர்களை அனுப்பிவிடவேண்டும் என்ற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தைத் துரத்திவிடும்படி உம்முடைய சீஷரை வேண்டிக்கொண்டேன், அவர்களால் கூடாமற்போயிற்று என்ற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அவர்களை நோக்கி: நீங்களே அவர்களுக்குப் போஜனங்கொடுங்கள் என்றார். அதற்கு அவர்கள்: எங்களிடத்தில் ஐந்து அப்பங்களும் இரண்டு மீன்களுமாத்திரமுண்டு, இந்த ஜனங்களெல்லாருக்கும் போஜனங்கொடுக்கவேண்டியதானால், நாங்கள் போய் வாங்கிக்கொண்டுவரவேண்டுமே என்ற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அவர்களை நோக்கி: நீங்களே அவர்களுக்குப் போஜனங்கொடுங்கள் என்றார். அதற்கு அவர்கள்: எங்களிடத்தில் ஐந்து அப்பங்களும் இரண்டு மீன்களுமாத்திரமுண்டு, இந்த ஜனங்களெல்லாருக்கும் போஜனங்கொடுக்கவேண்டியதானால், நாங்கள் போய் வாங்கிக்கொண்டுவரவேண்டுமே என்ற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யேசு பிரதியுத்தரமாக: விசுவாசமில்லாத மாறுபாடான சந்ததியே, எதுவரைக்கும் நான் உங்களோடிருந்து, உங்களிடத்தில் பொறுமையாயிருப்பேன்? உன் மகனை இங்கே கொண்டுவா என்ற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யேசு பிரதியுத்தரமாக: விசுவாசமில்லாத மாறுபாடான சந்ததியே, எதுவரைக்கும் நான் உங்களோடிருந்து, உங்களிடத்தில் பொறுமையாயிருப்பேன்? உன் மகனை இங்கே கொண்டுவா என்ற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ன் சமீபித்துவருகையில், பிசாசு அவனைக் கீழே தள்ளி, அலைக்கழித்தது. இயேசு அந்த அசுத்த ஆவியை அதட்டி, இளைஞனைக் குணமாக்கி, அவன் தகப்பனிடத்தில் அவனை ஒப்புக்கொடுத்தா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ன் சமீபித்துவருகையில், பிசாசு அவனைக் கீழே தள்ளி, அலைக்கழித்தது. இயேசு அந்த அசுத்த ஆவியை அதட்டி, இளைஞனைக் குணமாக்கி, அவன் தகப்பனிடத்தில் அவனை ஒப்புக்கொடுத்த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அதற்கு இயேசு: நரிகளுக்குக் குழிகளும் ஆகாயத்துப் பறவைகளுக்குக் கூடுகளும் உண்டு, மனுஷகுமாரனுக்கோ தலைசாய்க்க இடமில்லை என்றா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அதற்கு இயேசு: நரிகளுக்குக் குழிகளும் ஆகாயத்துப் பறவைகளுக்குக் கூடுகளும் உண்டு, மனுஷகுமாரனுக்கோ தலைசாய்க்க இடமில்லை என்ற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ப்பொழுது எல்லாரும் தேவனுடைய மகத்துவத்தைக் குறித்துப் பிரமித்தார்கள். இயேசு செய்த யாவையுங்குறித்து அனைவரும் ஆச்சரியப்படுகையில் அவர் தம்முடைய சீஷர்களை நோக்கி: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ப்பொழுது எல்லாரும் தேவனுடைய மகத்துவத்தைக் குறித்துப் பிரமித்தார்கள். இயேசு செய்த யாவையுங்குறித்து அனைவரும் ஆச்சரியப்படுகையில் அவர் தம்முடைய சீஷர்களை நோக்கி: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ஏறக்குறைய ஐயாயிரம் புருஷர் இருந்தார்கள். அவர்களைப் பந்திக்கு ஐம்பது, ஐம்பதுபேராக, உட்காரும்படி சொல்லுங்கள் என்று தம்முடைய சீஷர்களுக்குச் சொன்னார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ஏறக்குறைய ஐயாயிரம் புருஷர் இருந்தார்கள். அவர்களைப் பந்திக்கு ஐம்பது, ஐம்பதுபேராக, உட்காரும்படி சொல்லுங்கள் என்று தம்முடைய சீஷர்களுக்குச் சொன்னார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வேறொருவனை அவர் நோக்கி: என்னைப் பின்பற்றிவா என்றார். அதற்கு அவன்: ஆண்டவரே, முன்பு நான் போய் என் தகப்பனை அடக்கம்பண்ண எனக்கு உத்தரவு கொடுக்கவேண்டும் என்ற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வேறொருவனை அவர் நோக்கி: என்னைப் பின்பற்றிவா என்றார். அதற்கு அவன்: ஆண்டவரே, முன்பு நான் போய் என் தகப்பனை அடக்கம்பண்ண எனக்கு உத்தரவு கொடுக்கவேண்டும் என்ற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நீங்கள் இந்த வார்த்தைகளைக் கவனமாய்க் கேளுங்கள்; மனுஷகுமாரன் மனுஷர் கைகளில் ஒப்புக்கொடுக்கப்படப்போகிறார் என்றார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நீங்கள் இந்த வார்த்தைகளைக் கவனமாய்க் கேளுங்கள்; மனுஷகுமாரன் மனுஷர் கைகளில் ஒப்புக்கொடுக்கப்படப்போகிறார் என்றார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ர்கள் அந்த வார்த்தையின் கருத்தை அறிந்துகொள்ளவில்லை; அது அவர்களுக்குத் தோன்றாமல் மறைபொருளாயிருந்தது, அந்த வார்த்தையைக்குறித்து அவரிடத்தில் விசாரிக்கவும் பயந்தார்கள்,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ர்கள் அந்த வார்த்தையின் கருத்தை அறிந்துகொள்ளவில்லை; அது அவர்களுக்குத் தோன்றாமல் மறைபொருளாயிருந்தது, அந்த வார்த்தையைக்குறித்து அவரிடத்தில் விசாரிக்கவும் பயந்தார்கள்,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அந்தப்படியே எல்லாரையும் உட்காரும்படி செய்தார்க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அதற்கு இயேசு: மரித்தோர் தங்கள் மரித்தோரை அடக்கம்பண்ணட்டும்; நீ போய், தேவனுடைய ராஜ்யத்தைக்குறித்துப் பிரசங்கி என்றார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பின்பு தங்களில் எவன் பெரியவனாயிருப்பானென்கிற வாக்குவாதம் அவர்களுக்குள் உண்டாயிற்று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பின்பு வேறொருவன் அவரை நோக்கி: ஆண்டவரே, உம்மைப் பின்பற்றுவேன், ஆனாலும் முன்பு நான் போய் வீட்டிலிருக்கிறவர்களிடத்தில் அனுப்புவித்துக்கொண்டுவரும்படி எனக்கு உத்தரவு கொடுக்கவேண்டும் என்றான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பின்பு வேறொருவன் அவரை நோக்கி: ஆண்டவரே, உம்மைப் பின்பற்றுவேன், ஆனாலும் முன்பு நான் போய் வீட்டிலிருக்கிறவர்களிடத்தில் அனுப்புவித்துக்கொண்டுவரும்படி எனக்கு உத்தரவு கொடுக்கவேண்டும் என்றான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ர் அந்த ஐந்து அப்பங்களையும் அந்த இரண்டு மீன்களையும் எடுத்து, வானத்தை அண்ணாந்து பார்த்து, அவைகளை ஆசீர்வதித்து, பிட்டு ஜனங்கள்முன் வைக்கும்படி சீஷர்களிடத்தில் கொடுத்தார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ர் அந்த ஐந்து அப்பங்களையும் அந்த இரண்டு மீன்களையும் எடுத்து, வானத்தை அண்ணாந்து பார்த்து, அவைகளை ஆசீர்வதித்து, பிட்டு ஜனங்கள்முன் வைக்கும்படி சீஷர்களிடத்தில் கொடுத்தார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இயேசு அவர்கள் இருதயத்தின் யோசனையை அறிந்து, ஒரு சிறுபிள்ளையை எடுத்து, அதைத் தமதருகே நிறுத்தி,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அதற்கு இயேசு: கலப்பையின்மேல் தன் கையை வைத்துப் பின்னிட்டுப்பார்க்கிற எவனும் தேவனுடைய ராஜ்யத்துக்குத் தகுதியுள்ளவன் அல்ல என்றார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ல்லாரும் சாப்பிட்டுத் திருப்தியடைந்தார்கள். மீதியான துணிக்கைகள் பன்னிரண்டு கூடைநிறைய எடுக்கப்பட்டது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ர்களை நோக்கி: இந்தச் சிறுபிள்ளையை என் நாமத்தினிமித்தம் ஏற்றுக்கொள்ளுகிறவன் என்னை ஏற்றுக்கொள்ளுகிறான்; என்னை ஏற்றுக்கொள்ளுகிறவன் என்னை அனுப்பினவரை ஏற்றுக்கொள்ளுகிறான்; உங்களெல்லாருக்குள்ளும் எவன் சிறியவனாயிருக்கிறானோ அவனே பெரியவனாயிருப்பான் என்றார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ர்களை நோக்கி: இந்தச் சிறுபிள்ளையை என் நாமத்தினிமித்தம் ஏற்றுக்கொள்ளுகிறவன் என்னை ஏற்றுக்கொள்ளுகிறான்; என்னை ஏற்றுக்கொள்ளுகிறவன் என்னை அனுப்பினவரை ஏற்றுக்கொள்ளுகிறான்; உங்களெல்லாருக்குள்ளும் எவன் சிறியவனாயிருக்கிறானோ அவனே பெரியவனாயிருப்பான் என்றார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ர்களை நோக்கி: இந்தச் சிறுபிள்ளையை என் நாமத்தினிமித்தம் ஏற்றுக்கொள்ளுகிறவன் என்னை ஏற்றுக்கொள்ளுகிறான்; என்னை ஏற்றுக்கொள்ளுகிறவன் என்னை அனுப்பினவரை ஏற்றுக்கொள்ளுகிறான்; உங்களெல்லாருக்குள்ளும் எவன் சிறியவனாயிருக்கிறானோ அவனே பெரியவனாயிருப்பான் என்றார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ப்பொழுது யோவான் அவரை நோக்கி: ஐயரே, ஒருவன் உம்முடைய நாமத்தினாலே பிசாசுகளைத் துரத்துகிறதை நாங்கள் கண்டு, அவன் எங்களுடனேகூட உம்மைப் பின்பற்றாதவனானபடியால், அவனைத் தடுத்தோம் என்றான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ப்பொழுது யோவான் அவரை நோக்கி: ஐயரே, ஒருவன் உம்முடைய நாமத்தினாலே பிசாசுகளைத் துரத்துகிறதை நாங்கள் கண்டு, அவன் எங்களுடனேகூட உம்மைப் பின்பற்றாதவனானபடியால், அவனைத் தடுத்தோம் என்றான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தற்கு இயேசு: தடுக்கவேண்டாம்; நமக்கு விரோதியாயிராதவன் நமது பட்சத்திலிருக்கிறான் என்றார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பின்பு, அவர் எடுத்துக்கொள்ளப்படும் நாட்கள் சமீபித்தபோது, அவர் எருசலேமுக்குப் போகத் தமது முகத்தைத்திருப்பி,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பின்பு, அவர் எடுத்துக்கொள்ளப்படும் நாட்கள் சமீபித்தபோது, அவர் எருசலேமுக்குப் போகத் தமது முகத்தைத்திருப்பி,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தமக்கு முன்னாகத் தூதர்களை அனுப்பினார். அவர்கள் போய், அவருக்கு இடத்தை ஆயத்தம்பண்ணும்படி சமாரியருடைய ஒரு கிராமத்திலே பிரவேசித்தார்கள்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தமக்கு முன்னாகத் தூதர்களை அனுப்பினார். அவர்கள் போய், அவருக்கு இடத்தை ஆயத்தம்பண்ணும்படி சமாரியருடைய ஒரு கிராமத்திலே பிரவேசித்தார்கள்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வர் எருசலேமுக்குப் போக நோக்கமாயிருந்தபடியினால் அவ்வூரார் அவரை ஏற்றுக்கொள்ளவில்லை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வருடைய சீஷராகிய யாக்கோபும் யோவானும் அதைக் கண்டபோது: ஆண்டவரே, எலியா செய்ததுபோல, வானத்திலிருந்து அக்கினி இறங்கி இவர்களை அழிக்கும்படி நாங்கள் கட்டளையிட உமக்குச் சித்தமா என்று கேட்டார்கள்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வருடைய சீஷராகிய யாக்கோபும் யோவானும் அதைக் கண்டபோது: ஆண்டவரே, எலியா செய்ததுபோல, வானத்திலிருந்து அக்கினி இறங்கி இவர்களை அழிக்கும்படி நாங்கள் கட்டளையிட உமக்குச் சித்தமா என்று கேட்டார்கள்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அவர் திரும்பிப்பார்த்து: நீங்கள் இன்ன ஆவியுள்ளவர்களென்பதை அறியீர்கள் என்று அதட்டி,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மனுஷகுமாரன் மனுஷருடைய ஜீவனை அழிக்கிறதற்கு அல்ல, இரட்சிக்கிறதற்கே வந்தார் என்றார். அதன்பின்பு அவர்கள் வேறொரு கிராமத்துக்குப் போனார்கள்.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மனுஷகுமாரன் மனுஷருடைய ஜீவனை அழிக்கிறதற்கு அல்ல, இரட்சிக்கிறதற்கே வந்தார் என்றார். அதன்பின்பு அவர்கள் வேறொரு கிராமத்துக்குப் போனார்கள்.]]></a:t>
            </a: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அவர்கள் வழியிலே போகையில் ஒருவன் அவரை நோக்கி: ஆண்டவரே, நீர் எங்கே போனாலும் உம்மைப் பின்பற்றிவருவேன் என்றான்.]]></a:t>
            </a:r>
          </a:p>
        </p:txBody>
      </p:sp>
    </p:spTree>
  </p:cSld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அவர்கள் வழியிலே போகையில் ஒருவன் அவரை நோக்கி: ஆண்டவரே, நீர் எங்கே போனாலும் உம்மைப் பின்பற்றிவருவேன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9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ಇದಾದ ಮೇಲೆ ಆತನು ಒಬ್ಬನೇ ಪ್ರಾರ್ಥಿಸು ತ್ತಿದ್ದಾಗ ಆತನ ಶಿಷ್ಯರು ಆತನೊಂದಿಗೆ ಇದ್ದರು; ಆಗ ಆತನು ಅವರಿಗೆ--ಜನ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ನ್ನು ಯಾರು ಅನ್ನುತ್ತಾರೆ ಎಂದು ಕ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ವರು ಪ್ರತ್ಯುತ್ತರವಾಗಿ--ಬಾಪ್ತಿಸ್ಮ ಮಾಡಿಸುವ ಯೋಹಾನನು ಅನ್ನುತ್ತಾರೆ; ಆದರೆ ಕೆಲವರು--ಎಲೀಯನು; ಬೇ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ಲವರು--ಪೂರ್ವಕಾಲದ ಪ್ರವಾದಿಗಳಲ್ಲಿ ಒಬ್ಬನು ತಿರಿಗಿ ಎದ್ದಿದ್ದಾನೆ ಅನ್ನುತ್ತಾರೆ ಎಂದು 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ತನು ಅವರಿಗೆ--ಆದರೆ ನಾನು ಯಾರಾಗಿದ್ದೇನೆಂದು ನೀವು ಅನ್ನುತ್ತೀರಿ ಎಂದು ಕೇಳಲು ಪೇತ್ರನು ಪ್ರತ್ಯುತ್ತ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ಗಿ--ದೇವರ ಕ್ರಿಸ್ತನ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 ಸಂಗತಿಯನ್ನು ಯಾರಿಗೂ ಹೇಳಬಾರದೆಂದು ಆತನು ಅವರಿಗೆ ಖಂಡಿತವಾಗಿ ಹೇಳಿ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ಮನುಷ್ಯಕುಮಾ ರನು ಬಹಳ ಕಷ್ಟಗಳನ್ನನುಭವಿಸಿ ಹಿರಿಯರಿಂದಲೂ ಪ್ರಧಾನಯಾಜಕರಿಂದಲೂ ಶಾಸ್ತ್ರಿಗಳಿಂದಲೂ ತಿರಸ್ಕ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್ಪಟ್ಟವನಾಗಿ ಕೊಲ್ಲಲ್ಪಟ್ಟು ಮೂರನೆಯ ದಿನದಲ್ಲಿ ಎಬ್ಬಿಸಲ್ಪಡುವದು ಅಗತ್ಯವಾಗಿದೆ ಎಂದು ಆಜ್ಞಾಪಿಸಿ 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ತನು ಅವರೆಲ್ಲರಿಗೆ--ಯಾವನಾದರೂ ನನ್ನ ಹಿಂದೆ ಬರುವದಾದರೆ ಅವನು ತನ್ನನ್ನು ನಿರಾಕರಿಸಿ ತನ್ನ ಶಿಲುಬ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ಿದಿನ ಹೊತ್ತುಕೊಂಡು ನನ್ನನ್ನು ಹಿಂಬಾಲಿಸಲ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ಯಾವನಾದರೂ ತನ್ನ ಪ್ರಾಣವನ್ನು ಉಳಿಸಿಕೊಳ್ಳುವದಾದರೆ ಅದನ್ನು ಕಳಕೊಳ್ಳುವನು; ಆದರೆ ನನ್ನ ನಿಮಿತ್ತವಾಗಿ ಯಾವನಾ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 ಪ್ರಾಣವನ್ನು ಕಳಕೊಂಡರೆ ಅದನ್ನು ಉಳಿಸಿಕೊಳ್ಳ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ತರುವಾಯ ಆತನು ತನ್ನ ಹನ್ನೆರಡು ಮಂದಿ ಶಿಷ್ಯರನ್ನು ಒಟ್ಟಿಗೆ ಕರೆದು ಅವರಿಗೆ ಎಲ್ಲಾ ದೆವ್ವಗಳನ್ನು ಬಿಡಿಸುವದ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ಗಗಳನ್ನು ಸ್ವಸ್ಥ ಮಾಡುವದಕ್ಕೂ ಶಕ್ತಿಯನ್ನು ಮತ್ತು ಅಧಿಕಾರವನ್ನು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ಇದಲ್ಲದೆ ಒಬ್ಬ ಮನುಷ್ಯನು ಲೋಕವನ್ನೆಲ್ಲಾ ಸಂಪಾದಿಸಿಕೊಂಡು ತನ್ನನ್ನು ತಾನೇ ಹಾಳು ಮಾಡಿ ಕೊಂಡರೆ ಇಲ್ಲವ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ಷ್ಟಪಡಿಸಿಕೊಂಡರೆ ಅವನಿಗೆ ಪ್ರಯೋಜನವೇನ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ದೇವರ ರಾಜ್ಯವನ್ನು ಸಾರುವದಕ್ಕೂ ರೋಗಿಗಳನ್ನು ಸ್ವಸ್ಥಮಾಡುವದಕ್ಕೂ ಆತನು ಅವರನ್ನು ಕಳುಹಿಸಿ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ಯಾವನಾದರೂ ನನ್ನ ಮತ್ತು ನನ್ನ ವಾಕ್ಯಗಳ ವಿಷಯದಲ್ಲಿ ನಾಚಿಕೊಳ್ಳುವದಾದರೆ ಮನುಷ್ಯಕುಮಾರನು ತನ್ನ ಮತ್ತು ತನ್ನ ತಂದ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ಭಾವದೊಡನೆಯೂ ಪರಿಶುದ್ಧದೂತರೊಂದಿಗೂ ಬರುವಾಗ ಅವನ ವಿಷಯದಲ್ಲಿ ಆತನು ನಾಚಿಕೊಳ್ಳು 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ತನು ಅವರಿಗೆ--ನೀವು ಪ್ರಯಾಣಕ್ಕಾಗಿ ಕೋಲುಗಳನ್ನಾಗಲೀ ಚೀಲವನ್ನಾ ಗಲೀ ರೊಟ್ಟಿಯನ್ನಾಗಲೀ ಹಣವನ್ನಾಗಲೀ ಏ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ಕ್ಕೊಳ್ಳಬೇಡಿರಿ; ಇದಲ್ಲದೆ ನಿಮಗೆ ಎರಡು ಅಂಗಿಗಳೂ ಇರ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ಆದರೆ ನಾನು ನಿಮಗೆ ಸತ್ಯವಾಗಿ ಹೇಳು ತ್ತೇನೆ, ಇಲ್ಲಿ ನಿಂತುಕೊಂಡಿರುವ ಕೆಲವರು ದೇವರ ರಾಜ್ಯವನ್ನು ನೋಡುವ ತನ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ರಣವನ್ನು ರುಚಿಸುವದೇ ಇಲ್ಲ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ೀವು ಯಾವದಾದರೂ ಮನೆಯನ್ನು ಪ್ರವೇಶಿಸಿದಾಗ ಅಲ್ಲೇ ಇದ್ದು ಅಲ್ಲಿಂದಲೇ ಹೊರ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ಈ ಮಾತುಗಳನ್ನು ಹೇಳಿ ಸುಮಾರು ಎಂಟು ದಿನಗಳಾದ ಮೇಲೆ ಆದದ್ದೇನಂದರೆ, ಆತನು ಪೇತ್ರ ಯೋಹಾನ ಮತ್ತು ಯಾಕೋಬ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ಕೊಂಡು ಪ್ರಾರ್ಥನೆ ಮಾಡುವದಕ್ಕಾಗಿ ಬೆಟ್ಟವನ್ನೇರ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ಯಾರಾದರೂ ನಿಮ್ಮನ್ನು ಅಂಗೀಕರಿಸದೆ ಹೋದರೆ ನೀವು ಆ ಪಟ್ಟಣದ ಹೊರಗೆ ಹೋದಾಗ ಅವರಿಗೆ ವಿರೋಧವಾಗಿ ಸಾಕ್ಷಿಯಾಗಿರುವ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 ಪಾದ ಗಳಿಗೆ ಹತ್ತಿದ ಧೂಳನ್ನು ಝಾಡಿಸಿಬಿಡ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ಆತನು ಪ್ರಾರ್ಥನೆ ಮಾಡುತ್ತಿದ್ದಾಗ ಆತನ ಮುಖ ಭಾವವು ಬದಲಾಯಿತು; ಉಡುಪು ಬೆಳ್ಳಗಾಗಿ ಪ್ರಕಾಶಮಾನವ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ಇಗೋ, ಮೋಶೆ ಮತ್ತು ಎಲೀಯ ಎಂಬ ಇಬ್ಬರು ಪುರುಷರು ಆತನೊಂದಿಗೆ ಮಾತನಾಡುತ್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ವರು ಊರುಗಳನ್ನು ಹಾದು ಹೋಗುವಾಗ ಸುವಾರ್ತೆಯನ್ನು ಸಾರುತ್ತಾ ಎಲ್ಲಾ ಕಡೆಗಳಲ್ಲಿ ಸ್ವಸ್ಥ ಮಾಡುತ್ತಾ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ಇವರು ಮಹಿಮೆಯಲ್ಲಿ ಕಾಣಿಸಿಕೊಂಡು ಆತನು ಯೆರೂಸ ಲೇಮಿನಲ್ಲಿ ಪೂರೈಸುವದಕ್ಕಿದ್ದ ಆತನ ಮರಣದ ವಿಷಯ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ತನಾಡುತ್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ಆದರೆ ಪೇತ್ರನೂ ಅವನ ಸಂಗಡ ಇದ್ದವರೂ ನಿದ್ರೆಯಿಂದ ಭಾರವುಳ್ಳವರಾಗಿದ್ದರು; ಅವರು ಎಚ್ಚತ್ತಾಗ ಆತನ ಮಹಿಮೆಯನ್ನೂ ಆ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ೂಡ ನಿಂತಿದ್ದ ಇಬ್ಬರು ಪುರಷರನ್ನೂ ನೋ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ಚತುರಾಧಿಪತಿಯಾದ ಹೆರೋದನು ಯೇಸು ಮಾಡಿದವುಗಳನ್ನೆಲ್ಲಾ ಕೇಳಿ ಕಳವಳಗೊಂಡನು. ಯಾಕಂದರೆ ಯೋಹಾನನು ಸತ್ತವರೊಳಗಿಂದ ಎದ್ದ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ದಾನೆಂದು ಕೆಲವರು ಹೇಳುತ್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ಇದಾದ ಮೇಲೆ ಅವರು ಹೋಗುತ್ತಿದ್ದಾಗ ಪೇತ್ರನು ಯೇಸುವಿಗೆ--ಬೋಧಕನೇ, ನಾವು ಇಲ್ಲೇ ಇರುವದು ನಮಗೆ ಒಳ್ಳೇದು; ನಾ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ಗೊಂದು ಮೋಶೆಗೊಂದು ಮತ್ತು ಎಲೀಯನಿಗೊಂದು ಮೂರು ಗುಡಾರಗಳನ್ನು ಮಾಡುವೆವು ಅಂದನು. ತಾನು ಹೇಳಿದ್ದನ್ನು ಅವನು ಅರಿಯ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ಎಲೀಯನು ಪ್ರತ್ಯಕ್ಷವಾಗಿದ್ದಾನೆಂದು ಕೆಲವರು ಹಿಂದಿನ ಕಾಲದ ಪ್ರವಾದಿಗಳಲ್ಲಿ ಒಬ್ಬನು ಎದ್ದಿದ್ದಾನೆಂದು ಇನ್ನು ಬೇ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ವರು ಹೇಳುತ್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ಹೀಗೆ ಅವನು ಮಾತನಾಡು ತ್ತಿದ್ದಾಗಲೇ ಮೇಘವು ಬಂದು ಅವರನ್ನು ಕವಿದು ಕೊಂಡಿತು ಮತ್ತು ಅವರು ಆ ಮೇಘದೊಳಗೆ ಪ್ರವ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ಿಸುತ್ತಿದ್ದಾಗ ಅವರು ಭಯಪ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ಆಗ ಮೇಘ ದೊಳಗಿಂದ--ಈತನು ಪ್ರಿಯನಾಗಿರುವ ನನ್ನ ಮಗನು; ಈತನ ಮಾತನ್ನು ಕೇಳಿರಿ ಎಂದು ಹೇಳುವ ಧ್ವನಿಯ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ಗ ಹೆರೋದನು--ನಾನು ಯೋಹಾನನ ತಲೆ ಹೊಯ್ಸಿದ್ದೇನೆ; ಆದರೆ ನಾನು ಯಾರನ್ನು ಕುರಿತು ಈ ವಿಷಯಗಳನ್ನು ಕೇಳು ತ್ತೇನೋ ಇ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ರು ಎಂದು ಹೇಳಿ ಅವನು ಆತನನ್ನು ನೋಡಲು ಅಪೇಕ್ಷ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ಆ ಧ್ವನಿಯಾದ ನಂತರ (ಅವರು) ಯೇಸುವನ್ನು ಮಾತ್ರ ನೋಡಿದರು. ಅವರು ನೋಡಿ ದವುಗಳನ್ನು ಆ ದಿವಸಗಳಲ್ಲಿ ಯಾರಿಗೂ ಹೇಳ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ಮ್ಮನ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ತರುವಾಯ ಅಪೊಸ್ತಲರು ಹಿಂತಿರುಗಿ ಬಂದು ತಾವು ಮಾಡಿದವುಗಳನ್ನೆಲ್ಲಾ ಆತನಿಗೆ ತಿಳಿಸಿದರು. ಆಗ ಆತನು ಬೇತ್ಸಾಯಿದ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ೆಯಲ್ಪಟ್ಟ ಪಟ್ಟಣಕ್ಕೆ ಸಂಬಂಧಿಸಿದ ಅರಣ್ಯಸ್ಥಳಕ್ಕೆ ಪ್ರತ್ಯೇಕವಾಗಿ ಅವರನ್ನು ಕರೆದುಕೊಂಡು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ಇದಾದ ಮೇಲೆ ಮರುದಿವಸ ಅವರು ಬೆಟ್ಟ ದಿಂದ ಕೆಳಗಿಳಿದು ಬಂದಾಗ ಬಹಳ ಜನರು ಆತನನ್ನು ಸಂಧ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ಆಗ ಇಗೋ, ಆ ಗುಂಪಿನೊಳಗಿಂದ ಒಬ್ಬ ಮನುಷ್ಯನು ಕೂಗಿ--ಬೋಧಕನೇ, ನನ್ನ ಮಗನ ಮೇಲೆ ದೃಷ್ಟಿಯಿಡು ಎಂದು ನಾನು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ಡಿಕೊಳ್ಳುತ್ತೇನೆ; ಯಾಕಂದರೆ ಅವನು ನನಗೆ ಒಬ್ಬನೇ ಮಗ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ಗ ಜನರು ಅದನ್ನು ತಿಳಿದು ಆತನನ್ನು ಹಿಂಬಾಲಿಸಲು ಆತನು ಅವರನ್ನು ಅಂಗೀಕರಿಸಿ ದೇವರ ರಾಜ್ಯದ ವಿಷಯವಾಗಿ ಅವರ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ತನಾಡಿ ಸ್ವಸ್ಥತೆ ಬೇಕಾಗಿದ್ದವರನ್ನು ಸ್ವಸ್ಥ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ಇಗೋ, ದೆವ್ವವು ಅವನನ್ನು ಹಿಡಿಯುತ್ತಲೇ ಅವನು ಫಕ್ಕನೆ ಕೂಗಿಕೊಳ್ಳುತ್ತಾನೆ; ಇದಲ್ಲದೆ ಅದು ನೊರೆ ಸುರಿಯುವಷ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ನ್ನು ಒದ್ದಾಡಿಸುವದಲ್ಲದೆ ಜಜ್ಜುವದು. ಅದು ಅವನನ್ನು ಬಿಟ್ಟುಹೋಗುವದು ಕಷ್ಟ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ಸಂಜೆಯಾಗು ತ್ತಿದ್ದಾಗ ಹನ್ನೆರಡು ಮಂದಿ ಬಂದು ಆತನಿಗೆ--ಈ ಜನಸಮೂಹವು ಸುತ್ತಲಿರುವ ಊರುಗಳಿಗೂ ಸೀಮೆಗಳಿಗೂ 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ಳುಕೊಂಡು ಆಹಾರವನ್ನು ದೊರಕಿಸಿಕೊಳ್ಳುವಂತೆ ಅವರನ್ನು ಕಳುಹಿಸಿಬಿಡು; ಯಾಕಂದರೆ ನಾವು ಇಲ್ಲಿ ಅರಣ್ಯ ಸ್ಥಳ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ೇವಲ್ಲಾ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ಅದನ್ನು ಬಿಡಿಸುವಂತೆ ನಾನು ನಿನ್ನ ಶಿಷ್ಯರನ್ನು ಬೇಡಿಕೊಂಡೆನು; ಆದರೆ ಅದು ಅವರಿಂದ ಆಗಲಿಲ್ಲ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ರೆ ಆತನು ಅವರಿಗೆ--ನೀವೇ ಅವ ರಿಗೆ ಊಟಕ್ಕೆ ಕೊಡಿರಿ ಅಂದನು. ಅದಕ್ಕೆ ಅವರು--ನಾವು ಹೋಗಿ ಈ ಜನರಿಗೆ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ಹಾರವನ್ನು ಕೊಂಡುಕೊಳ್ಳದ ಹೊರತು ನಮ್ಮಲ್ಲಿ ಐದು ರೊಟ್ಟಿ ಎರಡು ವಿಾನುಗಳಿಗಿಂತ ಹೆಚ್ಚೇನೂ ಇಲ್ಲ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ಯೇಸು ಪ್ರತ್ಯುತ್ತರ ವಾಗಿ--ಓ ನಂಬಿಕೆಯಿಲ್ಲದ ವಕ್ರಸಂತತಿಯೇ, ನಾನು ಎಷ್ಟು ಕಾಲ ನಿಮ್ಮೊಂದಿಗಿರಲಿ ಮತ್ತು ನಿಮ್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ಹಿಸಲಿ ಎಂದು ಹೇಳಿ--ನಿನ್ನ ಮಗನನ್ನು ಇಲ್ಲಿಗೆ ಕರಕೊಂಡು ಬಾ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ಅವನು ಇನ್ನೂ ಬರುತ್ತಿದ್ದಾಗಲೇ ದೆವ್ವವು ಅವನನ್ನು ಒದ್ದಾಡಿಸಿ ನೆಲಕ್ಕೆ ಅಪ್ಪಳಿಸಿತು. ಯೇಸು ಆ ಅಶುದ್ಧಾತ್ಮ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ದರಿಸಿ ಮಗನನ್ನು ಸ್ವಸ್ಥಮಾಡಿ ಅವನನ್ನು ಅವನ ತಂದೆಗೆ ತಿರಿಗಿ ಒಪ್ಪಿ 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ಯೇಸು ಅವನಿಗೆ--ನರಿಗಳಿಗೆ ಗುದ್ದುಗಳಿವೆ ಮತ್ತು ಆಕಾಶದ ಪಕ್ಷಿಗಳಿಗೆ ಗೂಡುಗಳಿವೆ; ಆದರೆ ಮನುಷ್ಯಕುಮಾರನಿಗೆ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ಲೆ ಇಡುವಷ್ಟೂ ಸ್ಥಳವಿಲ್ಲ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ಆಗ ಅವರೆಲ್ಲರೂ ದೇವರ ಮಹತ್ತಾದ ಶಕ್ತಿಗಾಗಿ ಬೆರಗಾದರು.ಆದರೆ ಯೇಸು ಮಾಡಿದ ಎಲ್ಲಾ ಕಾರ್ಯಗಳಿಗಾಗಿ ಅವರ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ಿಯೊಬ್ಬನೂ ಆಶ್ಚರ್ಯಪಡುತ್ತಿರುವಲ್ಲಿ ಆತನು ತನ್ನ ಶಿಷ್ಯರಿಗ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ಯಾಕಂದರೆ ಅವರು ಹೆಚ್ಚು ಕಡಿಮೆ ಗಂಡಸರೇ ಐದು ಸಾವಿರ ಇದ್ದರು. ಆಗ ಆತನು ತನ್ನ ಶಿಷ್ಯ ರಿಗೆ--ಪಂಕ್ತಿ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ಐವತ್ತರಂತೆ ಅವರನ್ನು ಕೂಡ್ರಿಸ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ಇದಲ್ಲದೆ ಆತನು ಮತ್ತೊಬ್ಬನಿಗೆ--ನನ್ನನ್ನು ಹಿಂಬಾಲಿಸು ಅಂದನು. ಆದರೆ ಅವನು--ಕರ್ತನೇ, ನಾನು ಹೋಗಿ ಮೊದಲು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ಂದೆಯನ್ನು ಹೂಣಿಡುವಂತೆ ಅಪ್ಪಣೆಕೊಡ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ಈ ಮಾತುಗಳು ನಿಮ್ಮ ಕಿವಿಗಳ ಆಳಕ್ಕೆ ಇಳಿಯಲಿ; ಯಾಕಂದರೆ ಮನುಷ್ಯ ಕುಮಾರನು ಮನುಷ್ಯರ ಕೈಗಳಿಗೆ ಒಪ್ಪಿಸಲ್ಪಡುವನು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ಆದರೆ ಅವರು ಈ ಮಾತನು ತಿಳಿದುಕೊಳ್ಳಲಿಲ್ಲ, ಅವರು ಗ್ರಹಿಸಲಾರದಂತೆ ಅದು ಅವರಿಗೆ ಮರೆಯಾಗಿತ್ತು. ಮತ್ತು ಆ ಮಾತ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ರಿತು ಆತನನ್ನು ಕೇಳುವದಕ್ಕೆ ಅವರು ಭಯಪ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ವರು ಅದರಂತೆಯೇ ಮಾಡಿ ಅವರೆ ಲ್ಲರನ್ನೂ ಕೂಡ್ರ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ಆದರೆ ಯೇಸು ಅವ ನಿಗೆ--ಸತ್ತವರು ತಮ್ಮ ಸತ್ತವರನ್ನು ಹೂಣಿಡಲಿ; ಆದರೆ ನೀನು ಹೋಗಿ ದೇವರ ರಾಜ್ಯವನ್ನು ಸಾರ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ಆಗ ತಮ್ಮಲ್ಲಿ ಯಾವನು ಎಲ್ಲರಿಗಿಂತ ದೊಡ್ಡ ವನು ಎಂಬ ತರ್ಕವು ಅವರೊಳಗೆ ಎದ್ದ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ಇದಲ್ಲದೆ ಮತ್ತೊಬ್ಬನು ಸಹ--ಕರ್ತನೇ, ನಾನು ನಿನ್ನನ್ನು ಹಿಂಬಾಲಿಸುವೆನು; ಆದರೆ ನಾನು ಮೊದಲು ಹೋಗಿ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ೆಯಲ್ಲಿದ್ದವರಿಗೆ ಬೀಳ್ಕೊಡುವಂತೆ ನನಗೆ ಅಪ್ಪಣೆಕೊಡ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ತರುವಾಯ ಆತನು ಐದು ರೊಟ್ಟಿಗಳನ್ನೂ ಎರಡು ವಿಾನುಗಳನ್ನೂ ತಕ್ಕೊಂಡು ಪರಲೋಕದ ಕಡೆಗೆ ನೋಡಿ ಅವುಗಳನ್ನು ಆಶೀರ್ವದ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ರಿದು ಜನಸಮೂಹಕ್ಕೆ ಹಂಚುವಂತೆ ಶಿಷ್ಯರಿಗೆ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ಆದರೆ ಯೇಸು ಅವರ ಹೃದಯದ ಆಲೋಚನೆಯನ್ನು ತಿಳಿದವನಾಗಿ ಒಂದು ಮಗುವನ್ನು ತಕ್ಕೊಂಡು ತನ್ನ ಬಳಿಯಲ್ಲಿ ನಿಲ್ಲ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ಆಗ ಯೇಸು ಅವನಿಗೆ--ನೇಗಿಲಿನ ಮೇಲೆ ತನ್ನ ಕೈಯನ್ನಿಟ್ಟು ಹಿಂದಕ್ಕೆ ನೋಡುವವನು ದೇವರ ರಾಜ್ಯಕ್ಕೆ ತಕ್ಕವನಲ್ಲ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ಗ ಅವರೆಲ್ಲರೂ ತಿಂದು ತೃಪ್ತರಾದರು; ಉಳಿದ ತುಂಡುಗಳನ್ನು ಕೂಡಿಸಲು ಅವರಿಗೆ ಹನ್ನೆರಡು ಪುಟ್ಟಿಗಳು ಉಳಿ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ಅವರಿಗೆ ಯಾವನಾದರೂ ಈ ಮಗುವನ್ನು ನನ್ನ ಹೆಸರಿನಲ್ಲಿ ಅಂಗೀಕರಿಸಿಕೊಂಡರೆ ನನ್ನನ್ನು ಅಂಗೀಕರಿಸಿಕೊಳ್ಳುತ್ತಾ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ವನಾದರೂ ನನ್ನನ್ನು ಅಂಗೀಕರಿಸಿಕೊಂಡರೆ ನನ್ನನ್ನು ಕಳುಹಿಸಿ ಕೊಟ್ಟಾತನನ್ನೇ ಅಂಗೀಕರಿಸಿಕೊಳ್ಳುತ್ತಾನೆ. ಯಾಕಂ 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ೆಲ್ಲರಲ್ಲಿ ಚಿಕ್ಕವನಾಗಿರುವವನೇ ದೊಡ್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ಆಗ ಯೋಹಾನನು--ಬೋಧಕನೇ, ಒಬ್ಬನು ನಿನ್ನ ಹೆಸರಿನಲ್ಲಿ ದೆವ್ವಗಳನ್ನು ಬಿಡಿಸುವದನ್ನು ನಾವು ನೋಡಿ ಅವ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ಡ್ಡಿಮಾಡಿದೆವು; ಯಾಕಂದರೆ ಅವನು ನಮ್ಮೊಂದಿಗೆ (ನಿನ್ನನ್ನು) ಹಿಂಬಾಲಿ ಸುವದಿಲ್ಲ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ಅದಕ್ಕೆ ಯೇಸು--ಅವನಿಗೆ ಅಡ್ಡಿ ಮಾಡಬೇಡಿರಿ; ಯಾಕಂದರೆ ನಮಗೆ ವಿರೋಧ ವಾಗಿರದವನು ನಮ್ಮ ಪಕ್ಷದವನೇ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ಇದಾದಮೇಲೆ ಯೇಸು ತಾನು ಮೇಲಕ್ಕೆ ಅಂಗೀ ಕರಿಸಲ್ಪಡುವ ಸಮಯವು ಬಂದಾಗ ಯೆರೂಸಲೇಮಿಗೆ ಹೋಗುವದಕ್ಕಾಗಿ ಆತನು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ಖವನ್ನು ದೃಢಮಾಡಿ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ತನಗೆ ಮುಂದಾಗಿ ದೂತರನ್ನು ಕಳುಹಿಸಿದನು. ಅವರು ಹೋಗಿ ಆತನಿಗಾಗಿ ಸಿದ್ಧ ಪಡಿಸುವಂತೆ ಸಮಾರ್ಯದ ಒಂದು ಹಳ್ಳಿಯೊಳ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ವೇಶ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ಆದರೆ ಅವರು ಆತನನ್ನು ಅಂಗೀಕರಿಸಲಿಲ್ಲ. ಯಾಕಂದರೆ ಆತನು ಯೆರೂಸಲೇ ಮಿಗೆ ಹೋಗುವಾತನೋ ಎಂಬಂತೆ ಆತನ ಮುಖ ವ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ಆತನ ಶಿಷ್ಯರಾದ ಯಾಕೋಬ ಯೋಹಾನರು ಇದನ್ನು ನೋಡಿ--ಕರ್ತನೇ, ಎಲೀಯನು ಮಾಡಿದ ಪ್ರಕಾರ ಅವರನ್ನು ದಹಿಸಿಬಿಡುವ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ಕಾಶದಿಂದ ಬೆಂಕಿ ಬೀಳುವ ಹಾಗೆ ನಾವು ಅಪ್ಪಣೆಕೊಡಲು ನಿನಗೆ ಮನಸ್ಸುಂಟೋ ಎಂದು ಅವರು ಕ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ಆದರೆ ಆತನು ತಿರುಗಿಕೊಂಡು ಅವರನ್ನು ಗದರಿಸಿ--ನೀವು ಯಾವ ತರವಾದ ಆತ್ಮದವರಾಗಿದ್ದೀರೆಂದು ನಿಮಗೆ ತಿಳಿಯ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ಯಾಕಂದರೆ ಮನುಷ್ಯಕುಮಾರನು ಮನುಷ್ಯರ ಪ್ರಾಣಗಳನ್ನು ನಾಶಮಾಡುವದಕ್ಕಾಗಿ ಅಲ್ಲ, ಅವರನ್ನು ರಕ್ಷಿಸುವದಕ್ಕಾಗಿ ಬಂದ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ಹೇಳಿದನು. ಅವರು ಮತ್ತೊಂದು ಹಳ್ಳಿಗೆ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ಇದಾದ ಮೇಲೆ ಅವರು ದಾರಿಯಲ್ಲಿ ಹೋಗು ತ್ತಿರುವಾಗ ಒಬ್ಬಾನೊಬ್ಬ ಮನುಷ್ಯನು ಆತನಿಗೆ--ಕರ್ತನೇ, ನೀನು ಎಲ್ಲಿಗೆ ಹೋ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ನಿನ್ನನ್ನು ಹಿಂಬಾಲಿಸುವ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2026-10-21T04:47:27Z</dcterms:created>
  <dcterms:modified xsi:type="dcterms:W3CDTF">2026-10-21T04:47:27Z</dcterms:modified>
  <dc:title>ಲೂಕನು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