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வானத்திலே பெரிதும் ஆச்சரியமுமான வேறொரு அடையாளமாகிய கடைசியான ஏழு வாதைகளையுடைய ஏழு தூதரைக் கண்டேன், அவைகளால் தேவனுடைய கோபம் முடி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வானத்திலே பெரிதும் ஆச்சரியமுமான வேறொரு அடையாளமாகிய கடைசியான ஏழு வாதைகளையுடைய ஏழு தூதரைக் கண்டேன், அவைகளால் தேவனுடைய கோபம் முடி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யார் உமக்குப் பயப்படாமலும், உமது நாமத்தை மகிமைப்படுத்தாமலும் இருக்கலாம்? தேவரீர் ஒருவரே பரிசுத்தர், எல்லா ஜாதிகளும் வந்து உமக்கு முன்பாகத் தொழுதுகொள்வார்கள்; உம்முடைய நீதியான செயல்கள் வெளியரங்கமாயின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யார் உமக்குப் பயப்படாமலும், உமது நாமத்தை மகிமைப்படுத்தாமலும் இருக்கலாம்? தேவரீர் ஒருவரே பரிசுத்தர், எல்லா ஜாதிகளும் வந்து உமக்கு முன்பாகத் தொழுதுகொள்வார்கள்; உம்முடைய நீதியான செயல்கள் வெளியரங்கமாயின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ைகளுக்குப்பின்பு, நான் பார்த்தபோது, இதோ, பரலோகத்திலே சாட்சியின் கூடாரமாகிய ஆலயம் திறக்கப்பட்டத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ைகளுக்குப்பின்பு, நான் பார்த்தபோது, இதோ, பரலோகத்திலே சாட்சியின் கூடாரமாகிய ஆலயம் திறக்கப்பட்டத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லயத்திலிருந்து ஏழு வாதைகளையுடைய அவ்வேழு தூதர்களும் சுத்தமும் பிரகாசமுமான மெல்லிய வஸ்திரந்தரித்து, மார்பருகே பொற்கச்சைகளைக் கட்டிக்கொண்டு புற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லயத்திலிருந்து ஏழு வாதைகளையுடைய அவ்வேழு தூதர்களும் சுத்தமும் பிரகாசமுமான மெல்லிய வஸ்திரந்தரித்து, மார்பருகே பொற்கச்சைகளைக் கட்டிக்கொண்டு புற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 நான்கு ஜீவன்களில் ஒன்று, சதாகாலங்களிலும் உயிரோடிருக்கிற தேவனுடைய கோபாக்கினையால் நிறைந்த பொற்கலசங்கள் ஏழையும் அந்த ஏழு தூதர்களுக்குங் கொடு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 நான்கு ஜீவன்களில் ஒன்று, சதாகாலங்களிலும் உயிரோடிருக்கிற தேவனுடைய கோபாக்கினையால் நிறைந்த பொற்கலசங்கள் ஏழையும் அந்த ஏழு தூதர்களுக்குங் கொடு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தேவனுடைய மகிமையினாலும் அவருடைய வல்லமையினாலும் உண்டான புகையினாலே தேவாலயம் நிறைந்தது; ஏழு தூதர்களுடைய ஏழு வாதைகளும் முடியும்வரைக்கும் ஒருவரும் தேவாலயத்திற்குள் பிரவேசிக்கக்கூடாத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தேவனுடைய மகிமையினாலும் அவருடைய வல்லமையினாலும் உண்டான புகையினாலே தேவாலயம் நிறைந்தது; ஏழு தூதர்களுடைய ஏழு வாதைகளும் முடியும்வரைக்கும் ஒருவரும் தேவாலயத்திற்குள் பிரவேசிக்கக்கூடாத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w another sign in heaven, great and marvellous, seven angels having the seven l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gues; for in them is filled up the wrath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 as it were a sea of glass mingled with fire: and them that had got the victory ove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st, and over his image, and over his mark, and over the number of his name, stand on the sea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ass, having the harp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y sing the song of Moses the servant of God, and the song of the Lamb, saying, Great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vellous are your works, Lord God Almighty; just and true are your ways, you King of 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shall not fear you, O Lord, and glorify your name? for you only are holy: for all nat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come and worship before you; for your judgments are made manif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fter that I looked, and, behold, the temple of the tabernacle of the testimony in heaven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pen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even angels came out of the temple, having the seven plagues, clothed in pure and whit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nen, and having their breasts girded with golden gird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one of the four beasts gave unto the seven angels seven golden vials full of the wrath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, who lives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temple was filled with smoke from the glory of God, and from his power; and no man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le to enter into the temple, till the seven plagues of the seven angels were fulf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2026-10-21T05:32:06Z</dcterms:created>
  <dcterms:modified xsi:type="dcterms:W3CDTF">2026-10-21T05:32:06Z</dcterms:modified>
  <dc:title>Revelation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