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Moses gathered all the congregation of the children of Israel together, and said unto them, These are the words which the LORD has commanded, that all of you should do the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ix days shall work be done, but on the seventh day there shall be to you an holy day, a sabbath of rest to the LORD: whosoever does work therein shall be put to deat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ix days shall work be done, but on the seventh day there shall be to you an holy day, a sabbath of rest to the LORD: whosoever does work therein shall be put to deat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ll of you shall kindle no fire throughout your habitations upon the sabbath da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ll of you shall kindle no fire throughout your habitations upon the sabbath da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Moses spoke unto all the congregation of the children of Israel, saying, This is the thing which the LORD commanded, saying,]]></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ake all of you from among you an offering unto the LORD: whosoever is of a willing heart, let him bring it, an offering of the LORD; gold, and silver, and bras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ake all of you from among you an offering unto the LORD: whosoever is of a willing heart, let him bring it, an offering of the LORD; gold, and silver, and bras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ake all of you from among you an offering unto the LORD: whosoever is of a willing heart, let him bring it, an offering of the LORD; gold, and silver, and bras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blue, and purple, and scarlet, and fine linen, and goats' hai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rams' skins dyed red, and badgers' skins, and shittim woo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oil for the light, and spices for anointing oil, and for the sweet incens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oil for the light, and spices for anointing oil, and for the sweet incens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onyx stones, and stones to be set for the ephod, and for the breastplat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every wise hearted among you shall come, and make all that the LORD has command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tabernacle, his tent, and his covering, his clasps, and his boards, his bars, his pillars, and his socket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tabernacle, his tent, and his covering, his clasps, and his boards, his bars, his pillars, and his socket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 ark, and the staves thereof, with the mercy seat, and the vail of the covering,]]></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table, and his staves, and all his vessels, and the showbrea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candlestick also for the light, and his furniture, and his lamps, with the oil for the ligh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candlestick also for the light, and his furniture, and his lamps, with the oil for the ligh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incense altar, and his staves, and the anointing oil, and the sweet incense, and the hanging for the door at the entering in of the tabernacl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incense altar, and his staves, and the anointing oil, and the sweet incense, and the hanging for the door at the entering in of the tabernacl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altar of burnt offering, with his brazen grate, his staves, and all his vessels, the vessel that holds water and his foo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altar of burnt offering, with his brazen grate, his staves, and all his vessels, the vessel that holds water and his foo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 hangings of the court, his pillars, and their sockets, and the hanging for the door of the cour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 hangings of the court, his pillars, and their sockets, and the hanging for the door of the cour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pins of the tabernacle, and the pins of the court, and their cord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cloths of service, to do service in the holy place, the holy garments for Aaron the priest, and the garments of his sons, to minister in the priest's offic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cloths of service, to do service in the holy place, the holy garments for Aaron the priest, and the garments of his sons, to minister in the priest's offic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ll the congregation of the children of Israel departed from the presence of Mos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came, every one whose heart stirred him up, and every one whom his spirit made willing, and they brought the LORD's offering to the work of the tabernacle of the congregation, and for all his service, and for the holy garment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came, every one whose heart stirred him up, and every one whom his spirit made willing, and they brought the LORD's offering to the work of the tabernacle of the congregation, and for all his service, and for the holy garment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came, every one whose heart stirred him up, and every one whom his spirit made willing, and they brought the LORD's offering to the work of the tabernacle of the congregation, and for all his service, and for the holy garment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came, both men and women, as many as were willing hearted, and brought bracelets, and earrings, and rings, and tablets, all jewels of gold: and every man that offered offered an offering of gold unto the LO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came, both men and women, as many as were willing hearted, and brought bracelets, and earrings, and rings, and tablets, all jewels of gold: and every man that offered offered an offering of gold unto the LOR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came, both men and women, as many as were willing hearted, and brought bracelets, and earrings, and rings, and tablets, all jewels of gold: and every man that offered offered an offering of gold unto the LOR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every man, with whom was found blue, and purple, and scarlet, and fine linen, and goats' hair, and red skins of rams, and badgers' skins, brought the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every man, with whom was found blue, and purple, and scarlet, and fine linen, and goats' hair, and red skins of rams, and badgers' skins, brought the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every man, with whom was found blue, and purple, and scarlet, and fine linen, and goats' hair, and red skins of rams, and badgers' skins, brought the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Every one that did offer an offering of silver and brass brought the LORD's offering: and every man, with whom was found shittim wood for any work of the service, brought i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Every one that did offer an offering of silver and brass brought the LORD's offering: and every man, with whom was found shittim wood for any work of the service, brought i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Every one that did offer an offering of silver and brass brought the LORD's offering: and every man, with whom was found shittim wood for any work of the service, brought i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all the women that were wise hearted did spin with their hands, and brought that which they had spun, both of blue, and of purple, and of scarlet, and of fine line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all the women that were wise hearted did spin with their hands, and brought that which they had spun, both of blue, and of purple, and of scarlet, and of fine line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ll the women whose heart stirred them up in wisdom spun goats' hai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ll the women whose heart stirred them up in wisdom spun goats' hai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rulers brought onyx stones, and stones to be set, for the ephod, and for the breastplat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spice, and oil for the light, and for the anointing oil, and for the sweet incens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spice, and oil for the light, and for the anointing oil, and for the sweet incens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 children of Israel brought a willing offering unto the LORD, every man and woman, whose heart made them willing to bring for all manner of work, which the LORD had commanded to be made by the hand of Mos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 children of Israel brought a willing offering unto the LORD, every man and woman, whose heart made them willing to bring for all manner of work, which the LORD had commanded to be made by the hand of Mos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 children of Israel brought a willing offering unto the LORD, every man and woman, whose heart made them willing to bring for all manner of work, which the LORD had commanded to be made by the hand of Mos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Moses said unto the children of Israel, See, the LORD has called by name Bezaleel the son of Uri, the son of Hur, of the tribe of Judah;]]></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Moses said unto the children of Israel, See, the LORD has called by name Bezaleel the son of Uri, the son of Hur, of the tribe of Judah;]]></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has filled him with the spirit of God, in wisdom, in understanding, and in knowledge, and in all manner of workmanship;]]></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has filled him with the spirit of God, in wisdom, in understanding, and in knowledge, and in all manner of workmanship;]]></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o devise curious works, to work in gold, and in silver, and in bras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o devise curious works, to work in gold, and in silver, and in bras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in the cutting of stones, to set them, and in carving of wood, to make any manner of cunning work.]]></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in the cutting of stones, to set them, and in carving of wood, to make any manner of cunning work.]]></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has put in his heart that he may teach, both he, and Aholiab, the son of Ahisamach, of the tribe of Da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has put in his heart that he may teach, both he, and Aholiab, the son of Ahisamach, of the tribe of Da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m has he filled with wisdom of heart, to work all manner of work, of the engraver, and of the cunning workman, and of the embroiderer, in blue, and in purple, in scarlet, and in fine linen, and of the weaver, even of them that do any work, and of those that devise cunning work.]]></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m has he filled with wisdom of heart, to work all manner of work, of the engraver, and of the cunning workman, and of the embroiderer, in blue, and in purple, in scarlet, and in fine linen, and of the weaver, even of them that do any work, and of those that devise cunning work.]]></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m has he filled with wisdom of heart, to work all manner of work, of the engraver, and of the cunning workman, and of the embroiderer, in blue, and in purple, in scarlet, and in fine linen, and of the weaver, even of them that do any work, and of those that devise cunning work.]]></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m has he filled with wisdom of heart, to work all manner of work, of the engraver, and of the cunning workman, and of the embroiderer, in blue, and in purple, in scarlet, and in fine linen, and of the weaver, even of them that do any work, and of those that devise cunning work.]]></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976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3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மோசே இஸ்ரவேல், புத்திரராகிய சபையார் எல்லாரையும் கூடிவரச்செய்து, அவர்களை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ங்கள் ஆறுநாள் வேலைசெய்ய வேண்டும், ஏழாம்நாளோ உங்களுக்குப் பரிசுத்த நாளாய் இருப்பதாக;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ன்று ஓய்ந்திருக்கும் ஓய்வுநாள்; அதிலே வேலைசெய்கிறவன் எவனும் கொலைசெய்யப்பட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ஓய்வுநாளில் உங்கள் வாசஸ்தலங்களில் எங்கும் நெருப்பு மூட்டாதிருப்பீர்களாக என்னும் இவ்வார்த்தை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ள்ளும்படி கர்த்தர் கட்டளையிட்டா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ன்னும் மோசே இஸ்ரவேல் புத்திரராகிய சபையார் எல்லாரையும்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உங்களுக்கு உண்டானதிலே கர்த்தருக்கு ஒரு காணிக்கையைக் கொண்டுவந்து செலுத்துங்கள்; மனமுள்ளவன் எ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அதைக் கொண்டுவரட்டும்; கர்த்தருக்குச் செலுத்தும் காணிக்கை என்னவென்றால், பொன்னும், வெள்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கல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ளநீலநூலும், இரத்தாம்பரநூலும், சிவப்புநூலும், மெல்லிய பஞ்சுநூலும், வெள்ளாட்டு ம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வப்புத்தீர்ந்த ஆட்டுக்கடாத்தோலும், தகசுத்தோலும், சீத்திம் மர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விளக்குக்கு எண்ணெயும், அபிஷேக தைலத்துக்குப் பரிமளவர்க்கங்களும், தூபத்து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ந்தவர்க்க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சாரியருடைய ஏபோத்திலும் மார்ப்பதக்கத்திலும் பதிக்கத்தக்க கோமேதகம் முதலிய இரத்தின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உங்களில் ஞான இருதயமுள்ள அனைவரும் வந்து, கர்த்தர் கட்டளையிட்டவைகளையெல்லாம் செய்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வாசஸ்தலத்தையும், அதின் கூடாரத்தையும், அதின் மூடியையும், அதின் கொக்கிகளையும், அதின் பலகை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 தாழ்ப்பாள்களையும், அதின் தூண்களையும், அதின் பாத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ட்டியையும், அதின் தண்டுகளையும், கிருபாசனத்தையும், மறைவின் திரைச்சீலை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ஜையையும், அதின் தண்டுகளையும், அதின் சகல பணிமுட்டுகளையும், சமுகத்தப்ப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வெளிச்சங்கொடுக்கும் குத்துவிளக்கையும், அதின் கருவிகளையும், அதின் அகல்களையும், வெளிச்ச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பபீடத்தையும், அதின் தண்டுகளையும், அபிஷேகதைலத்தையும், சுகந்த தூபவர்க்கத்தையும், வாசஸ்தல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லுக்குத் தொங்குதிரை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தகன பலிபீடத்தையும், அதின் வெண்கலச் சல்லடையையும், அதின் தண்டுகளையும், அதின் சகல பணிமுட்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டியையும், அதின் பாத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ராகாரத்தின் தொங்குதிரைகளையும், அதின் தூண்களையும், அதின் பாதங்களையும், பிராகாரத்து வாச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திரை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வாசஸ்தலத்தின் முளைகளையும், பிராகாரத்தின் முளைகளையும், அவைகளின் கயிறு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ரிசுத்த ஸ்தலத்திலே ஆராதனை செய்வதற்குரிய வஸ்திரங்களையும், ஆசாரிய ஊழியஞ்செய்கிற ஆரோனின் 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ஸ்திரங்களையும், அவன் குமாரரின் வஸ்திரங்களையும் அவர்கள் செய்யக்கடவ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இஸ்ரவேல் புத்திரராகிய சபையார் எல்லாரும் மோசேயின் சமுகத்தைவிட்டுப் புற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ன்பு எவர்களை அவர்கள் இருதயம் எழுப்பி, எவர்களை அவர்கள் ஆவி உற்சாகப்படுத்தின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ம் ஆசரிப்புக் கூடாரத்தின் வேலைக்கும் அதின் சகல ஊழியத்துக்கும், பரிசுத்த வஸ்திரங்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றவைகளைக் கர்த்தருக்குக் காணிக்கையாகக்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மனப்பூர்வமுள்ள ஸ்திரீ புருஷர் யாவரும், அஸ்தகடகங்கள், காதணிகள், மோதிரங்கள், ஆரங்கள் முதலான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 பொன்னாபரணங்களையும் கொண்டு வந்தார்கள்; கர்த்தருக்குக் காணிக்கை செலுத்தின ஒவ்வொருவனும் பொன்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கையாகச் செலு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ளநீலநூலையும் இரத்தாம்பர நூலையும் சிவப்புநூலையும் மெல்லிய பஞ்சு நூலையும் வெள்ளாட்டு மயி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ப்புத்தீர்ந்த ஆட்டுக்கடாத் தோலையும் தகசுத்தோலையும் தங்களிடத்தில் வைத்திருந்த யாவரும் அவை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வெள்ளியையும் வெண்கலத்தையும் கொடுக்கத்தக்க யாவரும் அவைகளைக் கர்த்தருக்குக் காணிக்கையா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ர்கள். பற்பல வேலைகளுக்கு உதவும் சீத்திம் மரத்தைத் தங்களிடத்தில் வைத்திருந்த யா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க்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ஞான இருதயமுள்ள ஸ்திரீகள் எல்லாரும் தங்கள் கைகளினால் நூற்று, தாங்கள் நூற்ற இளநீலநூ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ம்பர நூலையும் சிவப்புநூலையும் மெல்லிய பஞ்சு நூலையும்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எந்த ஸ்திரீகளுடைய இருதயம் ஞான எழுப்புதல் அடைந்ததோ, அவர்கள் எல்லாரும் வெள்ளாட்டு மயி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பிரபுக்கள் ஏபோத்திலும் மார்ப்பதக்கத்திலும் பதிக்கும் கோமேதகம் முதலிய இரத்தின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பரிமளவர்க்கங்களையும், விளக்கெண்ணெயையும், அபிஷேக தைலத்துக்கும் சுகந்தவர்க்க தூபத்து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யவைகளையும்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செய்யப்படும்படி கர்த்தர் மோசேயைக் கொண்டு கற்பித்த வேலைக்குரிய யாவையும் கொண்டுவர,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க்குள் தங்கள் இருதயத்தில் உற்சாகமடைந்த ஸ்திரீ புருஷர் யாவரும் கர்த்தருக்குக் காணிக்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பூர்வமாய்க்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பின்பு மோசே இஸ்ரவேல் புத்திரரை நோக்கி: பாருங்கள், கர்த்தர் யூதாவின் கோத்திரத்தில் ஊரின் ம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யின் குமாரன் பெசலெயேலைப் பேர்சொல்லி அ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வன் விசித்திரமான வேலைகளை யோசித்துச் செய்யவும், பொன்னிலும் வெள்ளியிலும் வெண்கல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செய்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இரத்தினங்களை முத்திரை வெட்டாக வெட்டிப் பதிக்கவும், மரத்தில் சித்திர வேலை செய்து சகல விநோத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ளைச் செய்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வனுக்கு ஞானத்தையும் புத்தியையும் அறிவையும் அருளி, அவன் சகலவித வேலைகளையும் செய்யு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ஆவியினாலே அவனை நிரப்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வன் இருதயத்திலும், தாண்கோத்திரத்து அகிசாமாகின் குமாரனாகிய அகோலியாபின் இருதயத்திலும், போதி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ம் அருளி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சித்திரவேலையையும் சிற்பவேலையையும், இளநீலநூலாலும் இரத்தாம்பரநூலாலும் சிவப்புநூலாலும் மெ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ஞ்சுநூலாலும் செய்யப்படும் விசித்திரத் தையல்வேலையையும், சகல விசித்திர நெசவு வேலைகளையும் விநோத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ளை யூகிக்கிறவர்களும் செய்கிறவர்களும் நிறைவேற்றும் சகலவித வேலைகளையும் செய்யும்படிக்கு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த்தை ஞானத்தினால் நிரப்பினா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2026-11-01T08:58:14Z</dcterms:created>
  <dcterms:modified xsi:type="dcterms:W3CDTF">2026-11-01T08:58:14Z</dcterms:modified>
  <dc:title>யாத்திராகமம் : 35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