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presProps" Target="presProps.xml"/>
  <Relationship Id="rId14" Type="http://schemas.openxmlformats.org/officeDocument/2006/relationships/viewProps" Target="viewProps.xml"/>
  <Relationship Id="rId1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சபையிலே தேவன் எழுந்தருளியிருக்கிறார்; தேவர்களின் நடுவிலே அவர் நியாயம் விசாரிக்கிற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துவரைக்கும் நீங்கள் அநியாயத்தீர்ப்புச்செய்து, துன்மார்க்கருக்கு முகதாட்சிணியம் பண்ணுவீர்கள். (சேலா.)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ஏழைக்கும் திக்கற்ற பிள்ளைக்கும் நியாயஞ்செய்து, சிறுமைப்பட்டவனுக்கும் திக்கற்றவனுக்கும் நீதி செய்யுங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லவீனனையும் எளியவனையும் விடுவித்து துன்மார்க்கரின் கைக்கு அவர்களைத் தப்புவியுங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றியாமலும் உணராமலுமிருக்கிறார்கள், அந்தகாரத்திலே நடக்கிறார்கள்; தேசத்தின் அஸ்திபாரங்களெல்லாம் அசைகிற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றியாமலும் உணராமலுமிருக்கிறார்கள், அந்தகாரத்திலே நடக்கிறார்கள்; தேசத்தின் அஸ்திபாரங்களெல்லாம் அசைகிற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ங்கள் தேவர்கள் என்றும், நீங்களெல்லாரும் உன்னதமானவரின் மக்கள் என்றும் நான் சொல்லியிருந்த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னாலும் நீங்கள் மனுஷரைப்போலச் செத்து லோகப்பிரபுக்களில் ஒருவனைப்போல விழுந்துபோவீ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ேவனே எழுந்தருளும், பூமிக்கு நியாயத்தீர்ப்புச் செய்யும்; நீரே சகல ஜாதிகளையும் சுதந்தரமாகக் கொண்டிருப்பவ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783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దేవుని సమాజములో దేవుడు నిలిచియున్నాడు దైవముల మధ్యను ఆయన తీర్పు తీర్చుచ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ఎంతకాలము మీరు అన్యాయముగా తీర్పుతీర్చుదురు? ఎంతకాలము భక్తిహీనులయెడల పక్షపాతము చూపు దురు?(సెలా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పేదలకును తలిదండ్రులులేనివారికిని న్యాయము తీర్చుడి శ్రమగలవారికిని దీనులకును న్యాయము తీర్చ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దరిద్రులను నిరుపేదలను విడిపించుడి భక్తిహీనుల చేతిలోనుండి వారిని తప్పించ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జనులకు తెలివి లేదు వారు గ్రహింపరు వారు అంధకారములో ఇటు అటు తిరుగులాడుదురు దేశమునకున్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ధారములన్నియు కదలుచున్నవ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మీరు దైవములనియు మీరందరు సర్వోన్నతుని కుమారులనియు నేనే సెల విచ్చియ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అయినను ఇతర మనుష్యులు చనిపోవునట్లు మీరును చనిపోవుదురు అధికారులలో ఒకడు కూలునట్లు మీరును కూల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దేవా లెమ్కు, భూమికి తీర్పు తీర్చుము అన్యజనులందరు నీకే స్వాస్థ్యముగా ఉం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0">
  <a:themeElements>
    <a:clrScheme name="Theme2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2026-10-20T07:32:46Z</dcterms:created>
  <dcterms:modified xsi:type="dcterms:W3CDTF">2026-10-20T07:32:46Z</dcterms:modified>
  <dc:title>కీర్తనలు : 82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