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னத்தான்நிமித்தம் என்னால் தயவுபெறத்தக்கவன் எவனாவது சவுலின் வீட்டாரில் இன்னும் மீதியாயிருக்கிறவன் உண்டா என்று தாவீது கேட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னத்தான்நிமித்தம் என்னால் தயவுபெறத்தக்கவன் எவனாவது சவுலின் வீட்டாரில் இன்னும் மீதியாயிருக்கிறவன் உண்டா என்று தாவீது கேட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சவுலின் வீட்டு வேலைக்காரனாகிய சீபா என்னும் பேருள்ளவனைத் தாவீதினிடத்தில் அழைத்துவந்தார்கள்; ராஜா அவனைப் பார்த்து: நீதானா சீபா என்று கேட்டான்; அவன் அடியேன்தான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சவுலின் வீட்டு வேலைக்காரனாகிய சீபா என்னும் பேருள்ளவனைத் தாவீதினிடத்தில் அழைத்துவந்தார்கள்; ராஜா அவனைப் பார்த்து: நீதானா சீபா என்று கேட்டான்; அவன் அடியேன்தான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: தேவன்நிமித்தம் நான் சவுலின் குடும்பத்தாருக்குத் தயைசெய்யும்படி அவன் வீட்டாரில் யாதொருவன் இன்னும் மீதியாய் இருக்கிறானா என்று கேட்டதற்கு, சீபா ராஜாவைப் பார்த்து: இன்னும் யோனத்தானுக்கு இரண்டு கால்களும் முடமான ஒரு குமாரன் இருக்கிறான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: தேவன்நிமித்தம் நான் சவுலின் குடும்பத்தாருக்குத் தயைசெய்யும்படி அவன் வீட்டாரில் யாதொருவன் இன்னும் மீதியாய் இருக்கிறானா என்று கேட்டதற்கு, சீபா ராஜாவைப் பார்த்து: இன்னும் யோனத்தானுக்கு இரண்டு கால்களும் முடமான ஒரு குமாரன் இருக்கிறான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எங்கே என்று ராஜா கேட்டதற்கு, சீபா ராஜாவைப் பார்த்து: இதோ, அவன் லோதேபாரிலே அம்மியேலின் குமாரனாகிய மாகீரின் வீட்டில் இருக்கிறான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எங்கே என்று ராஜா கேட்டதற்கு, சீபா ராஜாவைப் பார்த்து: இதோ, அவன் லோதேபாரிலே அம்மியேலின் குமாரனாகிய மாகீரின் வீட்டில் இருக்கிறான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தாவீதுராஜா அவனை லோதேபாரிலிருக்கிற அம்மியேலின் குமாரனாகிய மாகீரின் வீட்டிலிருந்து அழைப்பித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தாவீதுராஜா அவனை லோதேபாரிலிருக்கிற அம்மியேலின் குமாரனாகிய மாகீரின் வீட்டிலிருந்து அழைப்பி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வுலின் குமாரனாகிய யோனத்தானின் மகன் மேவிபோசேத் தாவீதினிடத்தில் வந்தபோது, முகங்குப்புற விழுந்துவணங்கினான்; அப்பொழுது தாவீது: மேவிபோசேத்தே என்றான்; அவன்: இதோ, அடியேன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வுலின் குமாரனாகிய யோனத்தானின் மகன் மேவிபோசேத் தாவீதினிடத்தில் வந்தபோது, முகங்குப்புற விழுந்துவணங்கினான்; அப்பொழுது தாவீது: மேவிபோசேத்தே என்றான்; அவன்: இதோ, அடியேன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வீது அவனைப் பார்த்து: நீ பயப்படாதே; உன் தகப்பனாகிய யோனத்தான்நிமித்தம் நான் நிச்சயமாய் உனக்குத் தயைசெய்து, உன் தகப்பனாகிய சவுலின் நிலங்களையெல்லாம் உனக்குத் திரும்பக்கொடுப்பேன்; நீ என் பந்தியில் நித்தம் அப்பம் புசிப்பாய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வீது அவனைப் பார்த்து: நீ பயப்படாதே; உன் தகப்பனாகிய யோனத்தான்நிமித்தம் நான் நிச்சயமாய் உனக்குத் தயைசெய்து, உன் தகப்பனாகிய சவுலின் நிலங்களையெல்லாம் உனக்குத் திரும்பக்கொடுப்பேன்; நீ என் பந்தியில் நித்தம் அப்பம் புசிப்பாய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வீது அவனைப் பார்த்து: நீ பயப்படாதே; உன் தகப்பனாகிய யோனத்தான்நிமித்தம் நான் நிச்சயமாய் உனக்குத் தயைசெய்து, உன் தகப்பனாகிய சவுலின் நிலங்களையெல்லாம் உனக்குத் திரும்பக்கொடுப்பேன்; நீ என் பந்தியில் நித்தம் அப்பம் புசிப்பாய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 வணங்கி: செத்த நாயைப்போலிருக்கிற என்னை நீர் நோக்கிப்பார்க்கிறதற்கு, உமது அடியான் எம்மாத்திரம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 வணங்கி: செத்த நாயைப்போலிருக்கிற என்னை நீர் நோக்கிப்பார்க்கிறதற்கு, உமது அடியான் எம்மாத்திரம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 சவுலின் வேலைக்காரனாகிய சீபாவை அழைப்பித்து, அவனை நோக்கி: சவுலுக்கும் அவர் வீட்டார் எல்லாருக்கும் இருந்த யாவையும் உன் எஜமானுடைய குமாரனுக்குக் கொடுத்த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 சவுலின் வேலைக்காரனாகிய சீபாவை அழைப்பித்து, அவனை நோக்கி: சவுலுக்கும் அவர் வீட்டார் எல்லாருக்கும் இருந்த யாவையும் உன் எஜமானுடைய குமாரனுக்குக் கொடுத்த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நீ உன் குமாரரையும் உன் வேலைக்காரரையும் கூட்டிக்கொண்டு, உன் எஜமானுடைய குமாரன் புசிக்க அப்பம் உண்டாயிருக்கும்படி, அந்த நிலத்தைப் பயிரிட்டு அதின் பலனைச் சேர்ப்பாயாக; உன் எஜமானுடைய குமாரன் மேவிபோசேத் நிமித்தம் என் பந்தியிலே அப்பம் புசிப்பான் என்றான்; சீபாவுக்குப் பதினைந்து குமாரரும் இருபது வேலைக்காரரும் இரு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நீ உன் குமாரரையும் உன் வேலைக்காரரையும் கூட்டிக்கொண்டு, உன் எஜமானுடைய குமாரன் புசிக்க அப்பம் உண்டாயிருக்கும்படி, அந்த நிலத்தைப் பயிரிட்டு அதின் பலனைச் சேர்ப்பாயாக; உன் எஜமானுடைய குமாரன் மேவிபோசேத் நிமித்தம் என் பந்தியிலே அப்பம் புசிப்பான் என்றான்; சீபாவுக்குப் பதினைந்து குமாரரும் இருபது வேலைக்காரரும் இரு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நீ உன் குமாரரையும் உன் வேலைக்காரரையும் கூட்டிக்கொண்டு, உன் எஜமானுடைய குமாரன் புசிக்க அப்பம் உண்டாயிருக்கும்படி, அந்த நிலத்தைப் பயிரிட்டு அதின் பலனைச் சேர்ப்பாயாக; உன் எஜமானுடைய குமாரன் மேவிபோசேத் நிமித்தம் என் பந்தியிலே அப்பம் புசிப்பான் என்றான்; சீபாவுக்குப் பதினைந்து குமாரரும் இருபது வேலைக்காரரும் இரு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ீபா, ராஜாவை நோக்கி: ராஜாவாகிய என் ஆண்டவன் தமது அடியானுக்குக் கட்டளையிட்டபடியெல்லாம் உமது அடியானாகிய நான் செய்வேன் என்றான். ராஜகுமாரரில் ஒருவனைப்போல, மேவிபோசேத் என் பந்தியிலே அசனம்பண்ணுவான் என்று ராஜா சொன்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ீபா, ராஜாவை நோக்கி: ராஜாவாகிய என் ஆண்டவன் தமது அடியானுக்குக் கட்டளையிட்டபடியெல்லாம் உமது அடியானாகிய நான் செய்வேன் என்றான். ராஜகுமாரரில் ஒருவனைப்போல, மேவிபோசேத் என் பந்தியிலே அசனம்பண்ணுவான் என்று ராஜா சொன்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விபோசேத்திற்கு மீகா என்னும் பேருள்ள சிறுவனாகிய ஒரு குமாரன் இருந்தான், சீபாவின் வீட்டிலே குடியிருந்த யாவரும் மேவிபோசேத்திற்கு வேலைக்காரராயிரு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விபோசேத் ராஜாவின் பந்தியில் நித்தம் அசனம்பண்ணுகிறவனாயிருந்தபடியினால், எருசலேமிலே குடியிருந்தான்; அவனுக்கு இரண்டு காலும் முடமாயி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விபோசேத் ராஜாவின் பந்தியில் நித்தம் அசனம்பண்ணுகிறவனாயிருந்தபடியினால், எருசலேமிலே குடியிருந்தான்; அவனுக்கு இரண்டு காலும் முடமாய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দায়ূদ জিজ্ঞাসা করলেন, “শৌলের পরিবারের কোন লোক কি এখনও রযে গেছে? আমি তার প্রতি দয়া দেখাতে চা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টা আমি য়োনাথনের জন্য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ীবঃ নামে শৌলের পরিবারের এক দাস ছিল| দায়ূদের দাস সীবঃকে দায়ূদের কাছে নিয়ে এল| রাজা দায়ূ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জ্ঞাসা করল, “তুমি কি সীবঃ?”সীবঃ উত্তর দিল, “হ্যাঁ, আমি আপনার দাস সীবঃ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রাজা বললেন, “শৌলের পরিবারের কোন লোক কি বেঁচে আছে? আমি তার প্রতি ঈশ্বরের দয়া দেখাতে চাই|”সীবঃ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 দায়ূদকে বললেন, “য়োনাথনের একজন পুত্র এখনও বেঁচে আছে| তার দু পা-ই পঙ্গু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রাজা সীবঃকে জিজ্ঞাসা করলেন, “সেই ছেলেটি কোথায আছে?”সীবঃ উত্তর দিল, “সে লো-দবারে, অম্মীযেলের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খীরের বাড়ীতে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খন রাজা দায়ূদ তাঁর কযেকজন আধিকারিককে লো-দবারে অম্মীযেলের পুত্র মাখীরের বাড়ীতে পাঠা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নাথনের পুত্রকে নিয়ে আসার জ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়োনাথনের পুত্র মফীবোশত্‌ দায়ূদের কাছে এলো এবং মাটিতে মাথা নত করে প্রণাম করল|দায়ূদ জিজ্ঞাস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, “তুমি কি মফীবোশত্‌?”মফীবোশত্‌ উত্তর দিল, “হ্যাঁ, আমি আপনার দাস মফীবোশত্‌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দায়ূদ মফীবোশতকে বলল, “ভয় পেও না| আমি তোমার প্রতি সদয হব| আমি তোমার পিতা য়োনাথনের জন্যই এ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| আমি তোমার পিতামহ শৌলের সব জমি তোমাকে ফিরিযে দেব| তুমি সবসমযই আমার সঙ্গে একাসনে বসে আহার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মফীবোশত্‌ পুনরায দায়ূদকে প্রণাম করল| মফীবোশত্‌ বলল, “একটা মরা কুকুরের থেকে আমি কোন অংশে ভাল ন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আপনি আমার প্রতি অত্যন্ত সদয হয়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খন রাজা দায়ূদ শৌলের দাস সীবঃকে ডাকলেন| দায়ূদ সীবঃকে বললেন, “আমি তোমার মনিবের নাতি মফীবোশত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ৌলের পরিবারের যা কিছু আমার কাছে ছিল সব ফিরিযে দি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মফীবোশতের জন্য তুমি সেই জমি চাষ করবে| মফীবোশতের জন্য তুমি এবং তোমার পুত্ররা এটা করবে| তোমরা ফস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লাবে| তাহলে তোমার মনিবের নাতি মফীবোশতের অন্নের জন্য প্রচুর খাদ্যশস্য হবে| কিন্তু তোমার মনিবের না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ফীবোশত্‌ সবসমযেই আমার সঙ্গে একাসনে বসে আহার করতে পারবে|”সীবঃ এর 15 জন ছেলে এবং 20 জন দাস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ীবঃ উত্তর দিল, “আমি আপনার দাস| আমার মনিব যা যা আদেশ করেন আমি তাই তাই করব|”মফীবোশত্‌ দায়ূ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একাসনে বসে, রাজার একজন ছেলের মতই আহার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মীখা নামে মফীবোশতের একটা কিশোর ছেলে ছিল| সীবঃর পরিবারের প্রত্যেকে মফীবোশতের দাস হ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মফীবোশতের দু পা-ই পঙ্গু ছিল| মফীবোশত্‌ জেরুশালেমে থাকত| প্রত্যেকদিন মফীবোশত্‌ রাজার সঙ্গে একাস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হার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2026-10-21T04:46:46Z</dcterms:created>
  <dcterms:modified xsi:type="dcterms:W3CDTF">2026-10-21T04:46:46Z</dcterms:modified>
  <dc:title>২ শমূয়েল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