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రాజులు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షీయా యేలనారంభించినప్పుడు ఎనిమిదేండ్ల వాడై యెరూషలేమునందు ముప్పదియొక సంవత్సరములు ఏలెను, అ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లి బొస్కతు ఊరి వాడగు అదాయాకు కుమార్తెయైన యెదీ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అతడు యెహోవా దృష్టికి యథార్థముగా నడుచుచు,కుడి యెడమలకు తిరుగక తన పితరుడగు దావీదు చూపిన ప్రవర్త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రిగా ప్రవర్తిం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రాజైన యోషీయా యేలుబడిలో పదునెనిమిదవ సంవత్సరమందు, మెషుల్లామునకు పుట్టిన అజల్యా కుమారు 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శాస్త్రియునైన షాఫానును యెహోవా మందిరమునకు పొమ్మని చెప్పి రాజు అతనితో ఈలాగు సెల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నీవు ప్రధాన యాజకుడైన హిల్కీయా యొద్దకు పోయి, ద్వారపాలకులు జనుల యొద్ద వసూలు చేసి యెహోవా మందిర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చిన రొక్కపు మొత్తము చూడుమని అతనితో చెప్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యెహోవా మందిరపు పనికి అధికారులై పని జరిగించువారిచేతికి ఆ ద్రవ్యమును అప్పగించిన తరువాతయెహోవా మం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లి శిథిలమైన స్థలములను బాగుచేయుటకై యెహోవా మందిరపు పనిచేయు కూలివారికి వారు దాని నియ్యవలె నని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వడ్లవారికిని శిల్పకారులకును కాసెపని వారికిని మందిరమును బాగుచేయుటకై మ్రానులనేమి చెక్కిన రాళ్ల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టకును ఇయ్యవలెననియు తెలియ జెప్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ఆ అధికారులు నమ్మకస్థులని వారి చేతికి అప్ప గించిన ద్రవ్యమునుగూర్చి వారియొద్ద లెక్క పుచ్చు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అంతట ప్రధానయాజకుడైన హిల్కీయాయెహోవా మందిరమందు ధర్మశాస్త్రగ్రంథము నాకు దొరికెనని షాఫాను అ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శాస్త్రితో చెప్పి ఆ గ్రంథ మును షాఫానునకు అప్పగించెను. అతడు దానిని చది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రాజునొద్దకు తిరిగి వచ్చిమీ సేవకులు మందిరమందు దొరికిన ద్రవ్యమును సమకూర్చి యెహోవా మందిర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నివిషయములో అధికారులై పని జరిగించువారిచేతికి అప్ప గించిరని వర్తమానము తెలి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యాజకుడైన హిల్కీయా నాకు ఒక గ్రంథము అప్పగించెనని రాజుతో చెప్పి ఆగ్రంథమును రాజు సముఖమందు చది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రాజు ధర్మశాస్త్రము గల ఆ గ్రంథపుమాటలు వినినప్పుడు తన బట్టలు చింపు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తరువాత రాజు యాజకుడైన హిల్కీయాను, షాఫాను కుమారుడైన అహీకామును, మీకాయా కుమారుడైన అక్బోరును, షాఫా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 శాస్త్రిని, అశాయా అను రాజసేవకులలో ఒకనిని పిలిచి ఆజ్ఞాపించినదేమ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మీరు పోయి దొరికిన యీ గ్రంథపు మాటలను గూర్చి నా విషయములోను జనుల విషయములోను యూదావారందరి విషయ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యొద్ద విచారణచేయుడి; మన పితరులు తమ విషయములో వ్రాయబడియున్న దానంతటి ప్రకారము చేయక యీ గ్రంథ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టలను విననివారైరి గనుక యెహోవా కోపాగ్ని మనమీద ఇంత అధికముగా మండుచు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కాబట్టి యాజకుడైన హిల్కీయాయును, అహికామును, అక్బోరును, షాఫానును, అశాయా యును ప్రవక్త్రి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ల్దాయొద్దకు వచ్చిరి. ఈమె వస్త్ర శాలకు అధికారియగు హర్హషుకు పుట్టిన తిక్వాకు కుమారు డైన షల్లూ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భార్యయై యెరూషలేములో రెండవ భాగమందు కాపురస్థురాలై యుండెను. ఈమెయొద్దకు వారు వచ్చి మాటలా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ఈమె వారితో ఇట్లనెనుమిమ్మును నాయొద్దకు పంపిన వానితో ఈ మాట తెలియ జె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యెహోవా సెలవిచ్చునదేమనగాయూదా రాజు చదివించిన గ్రంథములో వ్రాయబడియున్న కీడంతటిని ఏది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చిపెట్టకుండ నేను ఈ స్థలముమీదికిని దాని కాపురస్థులమీదికిని రప్పిం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ఈ జనులు నన్ను విడిచి యితరదేవతలకు ధూపము వేయుచు, తమ సకల కార్యములచేత నాకు కోపము పుట్టించి యు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నుక నా కోపము ఆరిపోకుండ ఈ స్థలముమీద రగులుకొను చు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యెహోవాయొద్ద విచారణ చేయుటకై మిమ్మును పంపిన యూదారాజునకు ఈ మాట తెలియపరచు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ఇశ్రాయేలీయుల దేవుడైన యెహోవా సెలవిచ్చున దేమనగాఈ స్థలము పాడగుననియు, దాని కాపురస్థు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షణాస్పదులగుదురనియు, నేను చెప్పిన మాటలను నీవు ఆలకించి, మెత్తని మనస్సుకలిగి యెహోవా సన్నిధి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త్వము ధరించి, నీ బట్టలు చింపుకొని నా సన్నిధిని కన్నీళ్లు రాల్చితివి గనుక నీవు చేయు మనవిని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గీ కరించియు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నేను నిన్ను నీ పితరులయొద్ద చేర్చు దును; నీవు నెమ్మది నొందినవాడవై సమాధికి చేర్చబడుదువు.నేను 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థలముమీదికి రప్పింపబోవు కీడును నీవు నీ కన్నులతో చూడనే చూడవు; ఇదే యెహోవా వాక్కు. అంతట వారు 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తమానమును రాజు నొద్దకు తె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22]]></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2026-10-20T06:11:54Z</dcterms:created>
  <dcterms:modified xsi:type="dcterms:W3CDTF">2026-10-20T06:11:54Z</dcterms:modified>
  <dc:title>2 రాజులు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