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7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, in high heaven dwelling, 
May our evening song be telling 
Of Thy mercy large and free : 
Through the day Thy love has fed us, 
Through the day Thy care has led us,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divinest charity. 
2 This day's sins, oh pardon, Saviour, 
Evil thoughts, perverse behaviour, 
Envy, pride, and vanity : 
From the world, the flesh, deliverâ€” 
Save us now, and save us ever, 
O Thou Lamb of Calvary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From enticements of the devil, 
From the might of spirits evil, 
Be our shield and panoply : 
Let Thy power this night defend us, 
And a heavenly peace attend us, 
And angelic company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Whilst the night-dews are distilling, 
Holy Ghost, each heart be filling 
With Thine own serenity : 
Softly let the eyes be closing, 
Loving souls on Thee reposing, 
Ever blessed Trinity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2026-06-18T05:45:08Z</dcterms:created>
  <dcterms:modified xsi:type="dcterms:W3CDTF">2026-06-18T05:45:08Z</dcterms:modified>
  <dc:title>Hymn : 288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