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3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ஜெபவேளை உமைத்தேடி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பதில்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கோட்டை எந்தன் தஞ்ச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நாடி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ாது ஜெப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 ஆவி வரம்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யாவும் அக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ை கேட்டு உம் பாதம்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எந்நா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வாட அருள் செய்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உம் வார்த்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டிட காத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இ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கின்ற மாந்தர்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டிடும்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ாடி ஜெபிக்கின்றேன்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ெல்லாம் பா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காத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ின் ஜெபம் கே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யின் பிரவாக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2026-11-01T10:06:38Z</dcterms:created>
  <dcterms:modified xsi:type="dcterms:W3CDTF">2026-11-01T10:06:38Z</dcterms:modified>
  <dc:title>துதிப் பாடல்கள் : 842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