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lead my cause, O LORD, with them that strive with me: fight against them that fight against m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ake hold of shield and buckler, and stand up for mine help.]]></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Draw out also the spear, and stop the way against them that persecute me: say unto my soul, I am your salvat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Draw out also the spear, and stop the way against them that persecute me: say unto my soul, I am your salvati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et them be confounded and put to shame that seek after my soul: let them be turned back and brought to confusion that devise my hur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et them be confounded and put to shame that seek after my soul: let them be turned back and brought to confusion that devise my hur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et them be as chaff before the wind: and let the angel of the LORD chase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Let their way be dark and slippery: and let the angel of the LORD persecute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without cause have they hid for me their net in a pit, which without cause they have dug for my sou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without cause have they hid for me their net in a pit, which without cause they have dug for my sou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Let destruction come upon him at unexpectedly; and let his net that he has hid catch himself: into that very destruction let him fal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Let destruction come upon him at unexpectedly; and let his net that he has hid catch himself: into that very destruction let him fal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y soul shall be joyful in the LORD: it shall rejoice in his salva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my bones shall say, LORD, who is like unto you, which deliver the poor from him that is too strong for him, yea, the poor and the needy from him that spoils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my bones shall say, LORD, who is like unto you, which deliver the poor from him that is too strong for him, yea, the poor and the needy from him that spoils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alse witnesses did rise up; they laid to my charge things that I knew no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rewarded me evil for good to the spoiling of my sou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as for me, when they were sick, my clothing was sackcloth: I humbled my soul with fasting; and my prayer returned into mine own boso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as for me, when they were sick, my clothing was sackcloth: I humbled my soul with fasting; and my prayer returned into mine own boso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behaved myself as though he had been my friend or brother: I bowed down heavily, as one that mourns for his moth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behaved myself as though he had been my friend or brother: I bowed down heavily, as one that mourns for his mot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n mine adversity they rejoiced, and gathered themselves together: yea, the outcasts gathered themselves together against me, and I knew it not; they did tear me, and ceased no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n mine adversity they rejoiced, and gathered themselves together: yea, the outcasts gathered themselves together against me, and I knew it not; they did tear me, and ceased no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ith hypocritical mockers in feasts, they gnashed upon me with their tee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ord, how long will you look on? rescue my soul from their destructions, my darling from the lion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ord, how long will you look on? rescue my soul from their destructions, my darling from the lio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 will give you thanks in the great congregation: I will praise you among much peop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Let not them that are mine enemies wrongfully rejoice over me: neither let them wink with the eye that hate me without a caus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Let not them that are mine enemies wrongfully rejoice over me: neither let them wink with the eye that hate me without a caus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y speak not peace: but they devise deceitful matters against them that are quiet in the lan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y speak not peace: but they devise deceitful matters against them that are quiet in the lan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ea, they opened their mouth wide against me, and said, Aha, aha, our eye has seen 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is you have seen, O LORD: keep not silence: O Lord, be not far from 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tir up yourself, and awake to my judgment, even unto my cause, my God and my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tir up yourself, and awake to my judgment, even unto my cause, my God and my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Judge me, O LORD my God, according to your righteousness; and let them not rejoice over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Judge me, O LORD my God, according to your righteousness; and let them not rejoice over 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et them not say in their hearts, Ah, so would we have it: let them not say, We have swallowed him up.]]></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et them not say in their hearts, Ah, so would we have it: let them not say, We have swallowed him up.]]></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et them be ashamed and brought to confusion together that rejoice at mine hurt: let them be clothed with shame and dishonour that magnify themselves against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et them be ashamed and brought to confusion together that rejoice at mine hurt: let them be clothed with shame and dishonour that magnify themselves against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Let them shout for joy, and be glad, that favour my righteous cause: yea, let them say continually, Let the LORD be magnified, which has pleasure in the prosperity of his servan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Let them shout for joy, and be glad, that favour my righteous cause: yea, let them say continually, Let the LORD be magnified, which has pleasure in the prosperity of his servan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my tongue shall speak of your righteousness and of your praise all the day lo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619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ங்கீதம்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வே, நீர் என் வழக்காளிகளோடே வழக்காடி, என்னோடு யுத்தம்பண்ணுகிறவர்களோடே யுத்தம்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ர் கேடகத்தையும் பரிசையையும் பிடித்து, எனக்கு ஒத்தாசையாக எழுந்து நி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ன்னைத் துன்பப்படுத்துகிறவர்களோடு எதிர்த்துநின்று, ஈட்டியையோங்கி அவர்களை மறித்து: நான்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ப்பு என்று என் ஆத்துமாவுக்குச்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ன் பிராணனை வாங்கத்தேடுகிறவர்கள் வெட்கப்பட்டுக் கலங்குவார்களாக; எனக்குத் தீங்குசெ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க்கிறவர்கள் நாணமடை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காற்றுமுகத்தில் பறக்கும் பதரைப்போலாவார்களாக; கர்த்தருடைய தூதன் அவர்களைத் துரத்து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டைய வழி இருளும் சறுக்கலுமாயிருப்பதாக; கர்த்தருடைய தூதன் அவர்களைப் பின்தொடரு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காந்தரமில்லாமல் எனக்காகத் தங்கள் வலையைக் குழியில் ஒளித்து வைத்தார்கள்; முகாந்தரமில்லாம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மாவுக்குப் படுகுழி வெ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நினையாத அழிவு அவனுக்கு வரவும், அவன் மறைவாய் வைத்த வலை அவனையே பிடிக்கவுங்கடவது; அவனே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யில் விழுந்து அழி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 ஆத்துமா கர்த்தரில் களிகூர்ந்து, அவருடைய இரட்சிப்பில் மகிழ்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றுமைப்பட்டவனை அவனிலும் பலவானுடைய கைக்கும், சிறுமையும் எளிமையுமானவனைக் கொள்ளையிடுகிற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ம் தப்புவிக்கிற உமக்கொப்பானவர் யார் கர்த்தாவே, என்று என் எலும்புகளெல்லாம்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டுமையான சாட்சிகள் எழும்பி, நான் அறியாததை என்னிடத்தில் கே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செய்த நன்மைக்குப் பதிலாகத் தீமைசெய்கிறார்கள்; என் ஆத்துமா திக்கற்றுப்போகப் பா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வியாதியாயிருந்தபோது இரட்டு என் உடுப்பாயிருந்தது; நான் உபவாசத்தால் என் ஆத்துமா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ப்படுத்தினேன்; என் ஜெபமும் என் மடியிலே திரும்ப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 அவனை என் சிநேகிதனாகவும் சகோதரனாகவும் பாவித்து நடந்துகொண்டேன்; தாய்க்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க்கிறவனைப்போல் துக்கவஸ்திரம் தரித்துத் தலைகவிழ்ந்து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னாலும் எனக்கு ஆபத்துண்டானபோது அவர்கள் சந்தோஷப்பட்டுக் கூட்டங்கூடினார்கள்; நீசரு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வர்களும் எனக்கு விரோதமாய்க் கூட்டங்கூடி, ஓயாமல் என்னை நிந்தி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த்திற்காக இச்சகம்பேசுகிற பரியாசக்காரரோடே சேர்ந்துகொண்டு என்பேரில் பற்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ண்டவரே, எதுவரைக்கும் இதைப் பார்த்துக்கொண்டிருப்பீர்? என் ஆத்துமாவை அழிவுக்கும்,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மையானதைச் சிங்கக்குட்டிகளுக்கும் தப்பு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கா சபையிலே உம்மைத் துதிப்பேன், திரளான ஜனங்களுக்குள்ளே உம்மைப் புகழு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ணாய் எனக்குச் சத்துருக்களானவர்கள் என்னிமித்தம் சந்தோஷியாமலும், முகாந்தரமில்லாமல் எ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கிறவர்கள் கண் சிமிட்டாமலும் இரு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சமாதானமாய்ப் பேசாமல், தேசத்திலே அமைதலாயிருக்கிறவர்களுக்கு விரோதமாய் வஞ்ச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ங்களைக் கருது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னக்கு விரோதமாகத் தங்கள் வாயை விரிவாய்த் திறந்து, ஆ ஆ, ஆ ஆ, எங்கள் கண் கண்டது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வே, நீர் இதைக் கண்டீர், மவுனமாயிராதேயும்; ஆண்டவரே எனக்குத் தூரமாகா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ன் தேவனே, என் ஆண்டவரே எனக்கு நியாயஞ்செய்யவும் என் வழக்கைத் தீர்க்கவும் வி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ன் தேவனாகிய கர்த்தாவே, உம்முடைய நீதியின்படி என்னை நியாயம்விசாரியும், என்னைக்குறி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ழவொட்டா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தங்கள் இருதயத்திலே: ஆ ஆ, இதுவே நாங்கள் விரும்பினது என்று சொல்லாதபடிக்கு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ங்கிவிட்டோம் என்று பேசாதபடிக்கும் 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னக்கு நேரிட்ட ஆபத்துக்காகச் சந்தோஷிக்கிறவர்கள் ஏகமாய் வெட்கி நாணி, எனக்கு விரோதமாய்ப் 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கிறவர்கள் வெட்கத்தாலும் இலச்சையாலும் மூடப்பட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ன் நீதிவிளங்க விரும்புகிறவர்கள் கெம்பீரித்து மகிழ்ந்து, தமது ஊழியக்காரனுடைய சுகத்தை விரும்பு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மகிமையுண்டாவதாக என்று எப்போதும் சொல்ல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ன் நாவு உமது நீதியையும், நாள்முழுதும் உமது துதியையும் சொல்லிக்கொண்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2026-11-02T18:55:06Z</dcterms:created>
  <dcterms:modified xsi:type="dcterms:W3CDTF">2026-11-02T18:55:06Z</dcterms:modified>
  <dc:title>சங்கீதம்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