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presProps" Target="presProps.xml"/>
  <Relationship Id="rId61" Type="http://schemas.openxmlformats.org/officeDocument/2006/relationships/viewProps" Target="viewProps.xml"/>
  <Relationship Id="rId62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அவர் தேவாலயத்தை விட்டுப் புறப்படும்போது, அவருடைய சீஷர்களில் ஒருவன் அவரை நோக்கி: போதகரே, இதோ, இந்தக்கல்லுகள் எப்படிப்பட்டது! இந்தக் கட்டடங்கள் எப்படிப்பட்டது! பாரும் என்றான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அவர் தேவாலயத்தை விட்டுப் புறப்படும்போது, அவருடைய சீஷர்களில் ஒருவன் அவரை நோக்கி: போதகரே, இதோ, இந்தக்கல்லுகள் எப்படிப்பட்டது! இந்தக் கட்டடங்கள் எப்படிப்பட்டது! பாரும் என்றான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இயேசு அவனுக்குப் பிரதியுத்தரமாக: இந்தப்பெரிய கட்டடங்களைக் காண்கிறாயே, ஒரு கல்லின்மேல் ஒரு கல்லிராதபடிக்கு எல்லாம் இடிக்கப்பட்டுப்போகும் என்றார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இயேசு அவனுக்குப் பிரதியுத்தரமாக: இந்தப்பெரிய கட்டடங்களைக் காண்கிறாயே, ஒரு கல்லின்மேல் ஒரு கல்லிராதபடிக்கு எல்லாம் இடிக்கப்பட்டுப்போகும் என்றார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பின்பு, அவர் தேவாலயத்துக்கு எதிராக ஒலிவமலையின் மேல் உட்கார்ந்திருக்கையில், பேதுருவும் யாக்கோபும் யோவானும் அந்திரேயாவும் அவரிடத்தில் தனித்து வந்து: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இவைகள் எப்பொழுது சம்பவிக்கும்? இவைகளெல்லாம் நிறைவேறுங்காலத்துக்கு அடையாளம் என்ன? எங்களுக்குச் சொல்லவேண்டும் என்றார்கள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இவைகள் எப்பொழுது சம்பவிக்கும்? இவைகளெல்லாம் நிறைவேறுங்காலத்துக்கு அடையாளம் என்ன? எங்களுக்குச் சொல்லவேண்டும் என்றார்கள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இயேசு அவர்களுக்குப் பிரதியுத்தரமாக: ஒருவனும் உங்களை வஞ்சியாதபடிக்கு எச்சரிக்கையாயிருங்கள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ஏனெனில் அநேகர் வந்து, என் நாமத்தைக்கொண்டு: நானே கிறிஸ்து என்று சொல்லி, அநேகரை வஞ்சிப்பார்கள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யுத்தங்களையும் யுத்தங்களின் செய்திகளையும் கேள்விப்படும்போது கலங்காதேயுங்கள்; இவைகள் சம்பவிக்கவேண்டியதே; ஆனாலும் முடிவு உடனே வராது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யுத்தங்களையும் யுத்தங்களின் செய்திகளையும் கேள்விப்படும்போது கலங்காதேயுங்கள்; இவைகள் சம்பவிக்கவேண்டியதே; ஆனாலும் முடிவு உடனே வராது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ஜனத்துக்கு விரோதமாய் ஜனமும், ராஜ்யத்துக்கு விரோதமாய் ராஜ்யமும் எழும்பும்; பூமியதிர்ச்சிகளும் பல இடங்களில் உண்டாகும், பஞ்சங்களும் கலகங்களும் உண்டாகும்; இவைகள் வேதனைகளுக்கு ஆரம்பம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ஜனத்துக்கு விரோதமாய் ஜனமும், ராஜ்யத்துக்கு விரோதமாய் ராஜ்யமும் எழும்பும்; பூமியதிர்ச்சிகளும் பல இடங்களில் உண்டாகும், பஞ்சங்களும் கலகங்களும் உண்டாகும்; இவைகள் வேதனைகளுக்கு ஆரம்பம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நீங்களோ எச்சரிக்கையாயிருங்கள், ஏனெனில் உங்களை ஆலோசனைச் சங்கங்களுக்கு ஒப்புக்கொடுப்பார்கள், நீங்கள் ஜெபஆலயங்களில் அடிக்கப்படுவீர்கள்; என்னிமித்தம் தேசாதிபதிகளுக்கும் அதிகாரிகளுக்கும் சாட்சியாக அவர்களுக்கு முன்பாக நிறுத்தப்படுவீர்கள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நீங்களோ எச்சரிக்கையாயிருங்கள், ஏனெனில் உங்களை ஆலோசனைச் சங்கங்களுக்கு ஒப்புக்கொடுப்பார்கள், நீங்கள் ஜெபஆலயங்களில் அடிக்கப்படுவீர்கள்; என்னிமித்தம் தேசாதிபதிகளுக்கும் அதிகாரிகளுக்கும் சாட்சியாக அவர்களுக்கு முன்பாக நிறுத்தப்படுவீர்கள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சகல ஜாதிகளுக்கும் சுவிசேஷம் முந்திப் பிரசங்கிக்கப்படவேண்டும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வர்கள் உங்களைக் கொண்டுபோய் ஒப்புக்கொடுக்கும்போது, நீங்கள் என்னபேசுவோம் என்று முன்னதாகக் கவலைப்படாமலும் சிந்தியாமலுமிருங்கள்; அந்நாளிகையிலே எது உங்களுக்கு அருள் செய்யப்படுமோ அதையே பேசுங்கள்; ஏனெனில் பேசுகிறவர் நீங்களல்ல பரிசுத்த ஆவியே பேசுகிறவர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வர்கள் உங்களைக் கொண்டுபோய் ஒப்புக்கொடுக்கும்போது, நீங்கள் என்னபேசுவோம் என்று முன்னதாகக் கவலைப்படாமலும் சிந்தியாமலுமிருங்கள்; அந்நாளிகையிலே எது உங்களுக்கு அருள் செய்யப்படுமோ அதையே பேசுங்கள்; ஏனெனில் பேசுகிறவர் நீங்களல்ல பரிசுத்த ஆவியே பேசுகிறவர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ன்றியும் சகோதரன் சகோதரனையும், தகப்பன் பிள்ளைகளையும் மரணத்துக்கு ஒப்புக்கொடுப்பார்கள்; பெற்றாருக்கு விரோதமாகப் பிள்ளைகள் எழும்பி, அவர்களைக் கொலைசெய்வார்கள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ன்றியும் சகோதரன் சகோதரனையும், தகப்பன் பிள்ளைகளையும் மரணத்துக்கு ஒப்புக்கொடுப்பார்கள்; பெற்றாருக்கு விரோதமாகப் பிள்ளைகள் எழும்பி, அவர்களைக் கொலைசெய்வார்கள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என் நாமத்தினிமித்தம் எல்லாராலும் பகைக்கப்படுவீர்கள். முடிவுபரியந்தம் நிலைநிற்பவனே இரட்சிக்கப்படுவான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மேலும் பாழாக்குகிற அருவருப்பைக் குறித்துத் தானியேல் தீர்க்கதரிசி சொல்லியிருக்கிறானே; வாசிக்கிறவன் சிந்திக்கக்கடவன்; அது நிற்கத் தகாத இடத்திலே நீங்கள் அதை நிற்கக் காணும்போது, யூதேயாவில் இருக்கிறவர்கள் மலைகளுக்கு ஓடிப்போகக்கடவர்கள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மேலும் பாழாக்குகிற அருவருப்பைக் குறித்துத் தானியேல் தீர்க்கதரிசி சொல்லியிருக்கிறானே; வாசிக்கிறவன் சிந்திக்கக்கடவன்; அது நிற்கத் தகாத இடத்திலே நீங்கள் அதை நிற்கக் காணும்போது, யூதேயாவில் இருக்கிறவர்கள் மலைகளுக்கு ஓடிப்போகக்கடவர்கள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வீட்டின்மேல் இருக்கிறவன் தன் வீட்டிற்குள் இறங்காமலும், தன் வீட்டில் எதையாகிலும் எடுத்துக்கொள்ள உள்ளே போகாமலும் இருக்கக்கடவன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வயலில் இருக்கிறவன் தன் வஸ்திரத்தை எடுப்பதற்குப் பின்னிட்டுத் திரும்பாதிருக்கக்கடவன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ந்நாட்களிலே கர்ப்பவதிகளுக்கும் பால்கொடுக்கிறவர்களுக்கும் ஐயோ!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நீங்கள் ஓடிப்போவது மாரிகாலத்திலே, சம்பவியாதபடிக்கு வேண்டிக்கொள்ளுங்கள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ஏனெனில், தேவன் உலகத்தைச் சிருஷ்டித்ததுமுதல் இதுவரைக்கும் சம்பவித்திராததும், இனிமேலும் சம்பவியாததுமான மிகுந்த உபத்திரவம் அந்நாட்களில் உண்டாயிருக்கும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ஏனெனில், தேவன் உலகத்தைச் சிருஷ்டித்ததுமுதல் இதுவரைக்கும் சம்பவித்திராததும், இனிமேலும் சம்பவியாததுமான மிகுந்த உபத்திரவம் அந்நாட்களில் உண்டாயிருக்கும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கர்த்தர் அந்நாட்களைக் குறைத்திராவிட்டால், ஒருவனாகிலும் தப்பிப்போவதில்லை; தாம் தெரிந்துகொண்டவர்களினிமித்தமோ, அவர் அந்த நாட்களைக் குறைத்திருக்கிறார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கர்த்தர் அந்நாட்களைக் குறைத்திராவிட்டால், ஒருவனாகிலும் தப்பிப்போவதில்லை; தாம் தெரிந்துகொண்டவர்களினிமித்தமோ, அவர் அந்த நாட்களைக் குறைத்திருக்கிறார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ப்பொழுது: இதோ, கிறிஸ்து இங்கே இருக்கிறார், அதோ, அங்கே இருக்கிறார் என்று எவனாகிலும் சொன்னால், நம்பாதேயுங்கள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ஏனெனில், கள்ளக்கிறிஸ்துக்களும் கள்ளத்தீர்க்கதரிசிகளும் எழும்பி, கூடுமானால் தெரிந்துகொள்ளப்பட்டவர்களையும் வஞ்சிக்கத்தக்கதாக அடையாளங்களையும் அற்புதங்களையும் செய்வார்கள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ஏனெனில், கள்ளக்கிறிஸ்துக்களும் கள்ளத்தீர்க்கதரிசிகளும் எழும்பி, கூடுமானால் தெரிந்துகொள்ளப்பட்டவர்களையும் வஞ்சிக்கத்தக்கதாக அடையாளங்களையும் அற்புதங்களையும் செய்வார்கள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நீங்களோ எச்சரிக்கையாயிருங்கள்; இதோ, எல்லாவற்றையும் முன்னதாக உங்களுக்கு அறிவித்திருக்கிறேன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அந்நாட்களிலே, அந்த உபத்திரவத்திற்குப்பின்பு, சூரியன் அந்தகாரப்படும், சந்திரன் ஒளியைக்கொடாதிருக்கும்;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அந்நாட்களிலே, அந்த உபத்திரவத்திற்குப்பின்பு, சூரியன் அந்தகாரப்படும், சந்திரன் ஒளியைக்கொடாதிருக்கும்;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வானத்தின் நட்சத்திரங்கள் விழும், வானங்களிலுள்ள சத்துவங்களும் அசைக்கப்படும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அப்பொழுது மனுஷகுமாரன் மிகுந்த வல்லமையோடும் மகிமையோடும் மேகங்களின்மேல் வருகிறதைக் காண்பார்கள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அப்பொழுது அவர் தம்முடைய தூதரை அனுப்பி, தாம் தெரிந்துகொண்டவர்களை பூமியின் கடைமுனை முதற்கொண்டு வானத்தின் கடைமுனைமட்டுமுள்ள நாலுதிசைகளிலுமிருந்து கூட்டிச்சேர்ப்பார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அப்பொழுது அவர் தம்முடைய தூதரை அனுப்பி, தாம் தெரிந்துகொண்டவர்களை பூமியின் கடைமுனை முதற்கொண்டு வானத்தின் கடைமுனைமட்டுமுள்ள நாலுதிசைகளிலுமிருந்து கூட்டிச்சேர்ப்பார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அத்திமரத்தினால் ஒரு உவமையைக் கற்றுக்கொள்ளுங்கள்; அதிலே இளங்கிளை தோன்றி, துளிர்விடும்போது, வசந்தகாலம் சமீபமாயிற்று என்று அறிவீர்கள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அத்திமரத்தினால் ஒரு உவமையைக் கற்றுக்கொள்ளுங்கள்; அதிலே இளங்கிளை தோன்றி, துளிர்விடும்போது, வசந்தகாலம் சமீபமாயிற்று என்று அறிவீர்கள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அப்படியே இவைகள் சம்பவிக்கிறதை நீங்கள் காணும்போது, அவர் சமீபமாய் வாசலருகே வந்திருக்கிறார் என்று அறியுங்கள்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அப்படியே இவைகள் சம்பவிக்கிறதை நீங்கள் காணும்போது, அவர் சமீபமாய் வாசலருகே வந்திருக்கிறார் என்று அறியுங்கள்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இவைகளெல்லாம் சம்பவிக்கும் முன்னே இந்தச் சந்ததி ஒழிந்துபோகாதென்று, மெய்யாகவே உங்களுக்குச் சொல்லுகிறேன்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வானமும் பூமியும் ஒழிந்துபோம், என் வார்த்தைகளோ ஒழிந்துபோவதில்லை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அந்த நாளையும் அந்த நாழிகையையும் பிதா ஒருவர் தவிர மற்றொருவனும் அறியான், பரலோகத்திலுள்ள தூதர்களும் அறியார்கள், குமாரனும் அறியார்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அந்த நாளையும் அந்த நாழிகையையும் பிதா ஒருவர் தவிர மற்றொருவனும் அறியான், பரலோகத்திலுள்ள தூதர்களும் அறியார்கள், குமாரனும் அறியார்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அக்காலத்தை நீங்கள் அறியாதபடியால் எச்சரிக்கையாயிருங்கள், விழித்திருந்து ஜெபம்பண்ணுங்கள்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ஒருமனுஷன் தன் வீட்டைவிட்டு, புறதேசத்துக்குப்போக எத்தனிக்கும்போது, தன் ஊழியக்காரருக்கு அதிகாரங்கொடுத்து, அவனவனுக்குத் தன் தன் வேலையையும் நியமித்து, விழித்திருக்கும்படிக்குக் காவல்காரனுக்குக் கற்பிப்பான்.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ஒருமனுஷன் தன் வீட்டைவிட்டு, புறதேசத்துக்குப்போக எத்தனிக்கும்போது, தன் ஊழியக்காரருக்கு அதிகாரங்கொடுத்து, அவனவனுக்குத் தன் தன் வேலையையும் நியமித்து, விழித்திருக்கும்படிக்குக் காவல்காரனுக்குக் கற்பிப்பான்.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அப்படியே நீங்களும் விழித்திருங்கள்; ஏனெனில், வீட்டெஜமான், சாயங்காலத்திலோ, நடுராத்திரியிலோ, சேவல் கூவும் நேரத்திலோ, காலையிலோ, எப்பொழுது வருவான் என்று நீங்கள் அறியீர்கள்.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அப்படியே நீங்களும் விழித்திருங்கள்; ஏனெனில், வீட்டெஜமான், சாயங்காலத்திலோ, நடுராத்திரியிலோ, சேவல் கூவும் நேரத்திலோ, காலையிலோ, எப்பொழுது வருவான் என்று நீங்கள் அறியீர்கள்.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நீங்கள் நினையாத வேளையில் அவன் வந்து, உங்களைத் தூங்குகிறவர்களாகக் கண்டுபிடியாதபடிக்கு விழித்திருங்கள்.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நான் உங்களுக்குச் சொல்லுகிறதை எல்லாருக்கும் சொல்லுகிறேன், விழித்திருங்கள் என்றார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7309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7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ార్కు : 13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ఆయన దేవాలయములోనుండి వెళ్లుచుండగా ఆయన శిష్యులలో ఒకడుబోధకుడా, యీ రాళ్లేలాటివో యీ కట్టడములు ఏలాటివ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ార్కు : 13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చూడుమని ఆయనతో అన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ార్కు : 13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అందుకు యేసుఈ గొప్ప కట్టడములు చూచుచున్నావే; రాతిమీద రాయి యొకటియైన ఇక్కడ నిలిచియుండకుండ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ార్కు : 13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డద్రోయబడునని అతనితో చెప్ప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ార్కు : 13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ఆయన దేవాలయము ఎదుట ఒలీవల కొండమీద కూర్చుండియుండగా, పేతురు యాకోబు యోహాను అంద్రెయ అను వారు ఆయనను చూచ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ార్కు : 13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ఇవి ఎప్పుడు జరుగును? ఇవన్నియు నెరవేరబోవుకాలమునకు ఏ గురుతు కలుగును? అది మాతో చెప్పుమని ఆయనను ఏకాం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ార్కు : 13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ందు అడుగగ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ార్కు : 13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యేసు వారితో ఇట్లు చెప్పసాగెను ఎవడును మిమ్మును మోసపుచ్చకుండ చూచుకొనుడ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ార్కు : 13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అనేకులు నా పేరట వచ్చినేనే ఆయననని చెప్పి అనేకులను మోసపుచ్చెదర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ార్కు : 13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మీరు యుద్ధములను గూర్చియు యుద్ధసమాచారములను గూర్చియు విను నప్పుడు కలవరపడకుడి; ఇవి జరుగవలసియున్నవ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ార్కు : 13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గాని అంతము వెంటనే రాద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ార్కు : 13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జనముమీదికి జనమును రాజ్యముమీదికి రాజ్యమును లేచును, అక్కడక్కడ భూకంపములు కలుగును, కరవులు వచ్చ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ార్కు : 13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ఇవే వేద నలకుప్రారంభమ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ార్కు : 13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మిమ్మునుగూర్చి మీరే జాగ్రత్తపడుడి. వారు మిమ్మును సభల కప్పగించెదరు; మిమ్మును సమాజమందిరములల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ార్కు : 13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ొట్టించెదరు; మీరు వారికి సాక్ష్యార్థమై అధిపతుల యెదుటను రాజుల యెదుటను నా నిమిత్తము నిలువబడె దర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ార్కు : 13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సకల జనములకు సువార్త ముందుగా ప్రకటింప బడవల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ార్కు : 13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వారు మిమ్మును అప్పగించుటకు కొనిపోవు నప్పుడు మీరుఏమి చెప్పుదుమా అని ముందుగా చింతింపకుడి, 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ార్కు : 13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గడియలోనే మీకేది ఇయ్యబడునో అదే చెప్పుడి; చెప్పువాడు పరిశుద్ధాత్మయే గాని మీరు కార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ార్కు : 13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సహోదరుడు సహోదరుని, తండ్రి కుమారుని, మరణమున కప్పగింతురు; కుమారులు తలిదండ్రులమీద లేచి వారి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ార్కు : 13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చంపింతురు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ార్కు : 13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నా నామము నిమిత్తము అందరిచేత మీరు ద్వేషింపబడుదురు; అంతమువరకు సహించినవాడే రక్షణ పొంద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ార్కు : 13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మరియు నాశకరమైన హేయవస్తువు నిలువరాని స్థలమందు నిలుచుట మీరు చూచునప్పుడు చదువు వాడ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ార్కు : 13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గ్రహించుగాకయూదయలో ఉండువారు కొండలకు పారిపోవలెను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ార్కు : 13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మిద్దెమీద ఉండువాడు ఇంటిలోనుండి ఏదైనను తీసికొనిపోవుటకై దిగి అందులో ప్రవేశింపకూడదు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ార్కు : 13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పొలములో ఉండువాడు తన వస్త్రము తీసికొనిపోవుటకు ఇంటిలోనికి తిరిగి రాకూడద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ార్కు : 13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అయ్యో, ఆ దినములలో గర్భిణులకును పాలిచ్చు వారికిని శ్రమ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ార్కు : 13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అది చలికాలమందు సంభవింపకుండ వలెనని ప్రార్థించుడ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ార్కు : 13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అవి శ్రమగల దినములు; దేవుడు సృజించిన సృష్ట్యాదినుండి ఇదివరకు అంత శ్రమ కలుగ లేదు, ఇక ఎన్నడు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ార్కు : 13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లుగబోద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ార్కు : 13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ప్రభువు ఆ దినములను తక్కువచేయనియెడల ఏ శరీరియు తప్పించు కొనక పోవును; ఏర్పరచబడినవారి నిమిత్తము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ార్కు : 13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నగా తాను ఏర్పరచుకొనిన వారినిమిత్తము ఆయన ఆ దినములను తక్కువ చేస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ార్కు : 13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కాగాఇదిగో క్రీస్తు ఇక్కడ నున్నాడు, అదిగో అక్కడ నున్నాడు అని యెవడైనను మీతో చెప్పినయెడల నమ్మకుడ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ార్కు : 13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ఆ కాలమందు అబద్ధపు క్రీస్తులును అబద్ధపు ప్రవక్తలును వచ్చి, సాధ్యమైనయెడల ఏర్పరచబడినవారి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ార్కు : 13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ోసపుచ్చుటకై సూచక క్రియలను మహత్కార్యములను అగపరచెదర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ార్కు : 13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మీరు జాగ్రత్తగా ఉండుడి; ఇదిగో సమస్తమును మీతో ముందుగా చెప్పి యున్నా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ార్కు : 13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ఆ దినములలో ఆ శ్రమతీరిన తరువాత చీకటి సూర్యుని కమ్మును, చంద్రుడు తన కాంతిని ఇయ్యడు, ఆకాశమునుండ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ార్కు : 13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క్షత్రములు రాలును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ార్కు : 13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ఆకాశమందలి శక్తులు కదలింపబడ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ార్కు : 13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అప్పుడు మనుష్యకుమారుడు మహా ప్రభావముతోను మహిమతోను మేఘారూఢుడై వచ్చుట చూచెదర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ార్కు : 13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అప్పుడాయన తన దూతలను పంపి, భూమ్యంతము మొదలుకొని ఆకాశాంతమువరకు నలుదిక్కులనుండి తా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ార్కు : 13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ఏర్పరచుకొనినవారిని పోగు చేయించ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ార్కు : 13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అంజూరపుచెట్టును చూచి యొక ఉపమానము నేర్చు కొనుడి. దాని కొమ్మ యింక లేతదై చిగిరించునప్పుడు వసంతకాలమ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ార్కు : 13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మీపముగా ఉన్నదని మీకు తెలియ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ార్కు : 13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ఆ ప్రకారమే మీరు ఈ సంగతులు జరుగుట చూచు నప్పుడు ఆయన సమీపముననే ద్వారము దగ్గరనే ఉన్నాడ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ార్కు : 13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తెలిసికొనుడ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ార్కు : 13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ఇవన్నియు జరుగు వరకు ఈ తరము గతింపదని నిశ్చయముగా మీతో చెప్పు చున్నా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ార్కు : 13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ఆకాశమును భూమియును గతించును గాని నా మాటలు గతింపవ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ార్కు : 13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ఆ దినమును గూర్చియు ఆ గడియను గూర్చియు తండ్రి తప్ప ఏ మనుష్యుడైనను, పరలోకమందలి దూత లైనను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ార్కు : 13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ుమారుడైనను ఎరుగర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ార్కు : 13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జాగ్రత్తపడుడి; మెలకువగానుండి ప్రార్థనచేయుడి; ఆ కాలమెప్పుడు వచ్చునో మీకు తెలియద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ార్కు : 13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ఒక మనుష్యుడు తన దాసులకు అధికారమిచ్చి, ప్రతివానికి వాని వాని పని నియమించిమెలకువగా నుండుమ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ార్కు : 13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ారపాలకునికి ఆజ్ఞాపించి, యిల్లు విడిచి దేశాంతరము పోయినట్టే (ఆ కాలము ఉండును.)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ార్కు : 13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ఇంటి యజమానుడు ప్రొద్దు గ్రుంకివచ్చునో, అర్ధరాత్రివచ్చునో, కోడికూయునప్పుడు వచ్చునో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ార్కు : 13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తెల్లవారునప్పుడు వచ్చునో, యెప్పుడు వచ్చునో మీకు తెలియద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ార్కు : 13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ఆయన అకస్మాత్తుగా వచ్చి మీరు నిద్రబోవుచుండుట చూచునేమో గనుక మీరు మెలకువగా నుండుడ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ార్కు : 13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నేను మీతో చెప్పుచున్నది అందరితోను చెప్పుచున్నాను; మెలకువగా నుండుడన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ార్కు : 13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3">
  <a:themeElements>
    <a:clrScheme name="Theme1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3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57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2026-10-20T00:40:17Z</dcterms:created>
  <dcterms:modified xsi:type="dcterms:W3CDTF">2026-10-20T00:40:17Z</dcterms:modified>
  <dc:title>మార్కు : 13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