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ழுது விதையாத தரிசான பள்ளத்தாக்கிலே அதைக் கொண்டுபோய், அந்தப் பள்ளத்தாக்கிலே அதின் தலையை வெட்டிப்போடக்கட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ழுது விதையாத தரிசான பள்ளத்தாக்கிலே அதைக் கொண்டுபோய், அந்தப் பள்ளத்தாக்கிலே அதின் தலையை வெட்டிப்போடக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ழுது விதையாத தரிசான பள்ளத்தாக்கிலே அதைக் கொண்டுபோய், அந்தப் பள்ளத்தாக்கிலே அதின் தலையை வெட்டிப்போட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தமக்கு ஆராதனை செய்யவும் கர்த்தருடைய நாமத்திலே ஆசீர்வதிக்கவும் லேவியின் குமாரராகிய ஆசாரியரைத் தெரிந்துகொண்டபடியால், அவர்களும் அத்தருணத்தில் வந்திருக்கவேண்டும்; அவர்கள் வாக்கின்படியே சகல வழக்கும் சகல காயச்சேதமும் தீர்க்கப்பட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தமக்கு ஆராதனை செய்யவும் கர்த்தருடைய நாமத்திலே ஆசீர்வதிக்கவும் லேவியின் குமாரராகிய ஆசாரியரைத் தெரிந்துகொண்டபடியால், அவர்களும் அத்தருணத்தில் வந்திருக்கவேண்டும்; அவர்கள் வாக்கின்படியே சகல வழக்கும் சகல காயச்சேதமும் தீர்க்கப்பட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ிக்கக் கொடுக்கும் தேசத்தில், கொலைசெய்யப்பட்டுக் கிடக்கிற ஒருவனை வெளியிலே கண்டு, அவனைக் கொன்றவன் இன்னான் என்று தெரியாதிருந்த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ிக்கக் கொடுக்கும் தேசத்தில், கொலைசெய்யப்பட்டுக் கிடக்கிற ஒருவனை வெளியிலே கண்டு, அவனைக் கொன்றவன் இன்னான் என்று தெரியாதிருந்த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ொலைசெய்யப்பட்டவனுக்குச் சமீபமான பட்டணத்தின் மூப்பர் எல்லாரும் பள்ளத்தாக்கிலே தலை வெட்டப்பட்ட கிடாரியின்மேல் தங்கள் கைகளைக் கழுவ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ொலைசெய்யப்பட்டவனுக்குச் சமீபமான பட்டணத்தின் மூப்பர் எல்லாரும் பள்ளத்தாக்கிலே தலை வெட்டப்பட்ட கிடாரியின்மேல் தங்கள் கைகளைக் கழுவ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மூப்பரும் உன் நியாயாதிபதிகளும் புறப்பட்டுப்போய், கொலைசெய்யப்பட்டவனைச் சுற்றிலும் இருக்கும் பட்டணங்கள்மட்டும் அள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மூப்பரும் உன் நியாயாதிபதிகளும் புறப்பட்டுப்போய், கொலைசெய்யப்பட்டவனைச் சுற்றிலும் இருக்கும் பட்டணங்கள்மட்டும் அள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யப்பட்டவனுக்குச் சமீபமான பட்டணத்து மூப்பர், வேலையில்பண்படாததும் நுகத்தடியில் பிணைக்கப்படததுமான ஒரு கிடாரியைப் பிட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யப்பட்டவனுக்குச் சமீபமான பட்டணத்து மூப்பர், வேலையில்பண்படாததும் நுகத்தடியில் பிணைக்கப்படததுமான ஒரு கிடாரியைப் பிட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கைகள் அந்த இரத்தத்தைச் சிந்தினதும் இல்லை, எங்கள் கண்கள் அதைக் கண்டதும் இல்லை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மீட்டுக்கொண்ட உமது ஜனமாகிய இஸ்ரவேலின்மேல் குற்றமில்லாத இரத்தப்பழியைச் சுமத்தாமல் உமது ஜனமாகிய இஸ்ரவேலின்மேல் கிருபையுள்ளவராயிரும் என்று சொல்வார்களாக; அப்பொழுது இரத்தப்பழி அவர்களுக்கு நிவிர்த்திய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மீட்டுக்கொண்ட உமது ஜனமாகிய இஸ்ரவேலின்மேல் குற்றமில்லாத இரத்தப்பழியைச் சுமத்தாமல் உமது ஜனமாகிய இஸ்ரவேலின்மேல் கிருபையுள்ளவராயிரும் என்று சொல்வார்களாக; அப்பொழுது இரத்தப்பழி அவர்களுக்கு நிவிர்த்திய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க் கர்த்தரின் பார்வைக்குச் செம்மையானதை நீ செய்வாயாகில், குற்றமில்லாத இரத்தப்பழியை உன் நடுவிலிருந்து விலக்கிப்போடு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க் கர்த்தரின் பார்வைக்குச் செம்மையானதை நீ செய்வாயாகில், குற்றமில்லாத இரத்தப்பழியை உன் நடுவிலிருந்து விலக்கிப்போடு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சத்துருக்களுக்கு எதிராக யுத்தத்திற்குப் புறப்பட்டு, உன் தேவனாகிய கர்த்தர் அவர்களை உன் கையில் ஒப்புக்கொடுக்கிறதினால், அவர்களைச் சிறைபிடித்துவ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சத்துருக்களுக்கு எதிராக யுத்தத்திற்குப் புறப்பட்டு, உன் தேவனாகிய கர்த்தர் அவர்களை உன் கையில் ஒப்புக்கொடுக்கிறதினால், அவர்களைச் சிறைபிடித்துவ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றைகளில் ரூபவதியான ஒரு ஸ்திரீயைக்கண்டு, அவளை விவாகம்பண்ண விரும்ப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ை உன் வீட்டிற்குள் அழைத்துக்கொண்டுபோவாயானால், அவள் தன் தலையைச் சிறைத்து, தன் நகங்களைக் களை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சிறையிருப்பின் வஸ்திரத்தையும் நீக்கி, உன் வீட்டிலிருந்து, ஒரு மாதமட்டும் தன் தகப்பனையும் தாயையும் நினைத்துத் துக்கங்கொண்டாடக்கடவள்; அதன்பின்பு நீ அவளோடே சேர்ந்து, அவளுக்கு புருஷனாயிரு, அவள் உனக்கு மனைவியாயிருப்ப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சிறையிருப்பின் வஸ்திரத்தையும் நீக்கி, உன் வீட்டிலிருந்து, ஒரு மாதமட்டும் தன் தகப்பனையும் தாயையும் நினைத்துத் துக்கங்கொண்டாடக்கடவள்; அதன்பின்பு நீ அவளோடே சேர்ந்து, அவளுக்கு புருஷனாயிரு, அவள் உனக்கு மனைவியாயிருப்ப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சிறையிருப்பின் வஸ்திரத்தையும் நீக்கி, உன் வீட்டிலிருந்து, ஒரு மாதமட்டும் தன் தகப்பனையும் தாயையும் நினைத்துத் துக்கங்கொண்டாடக்கடவள்; அதன்பின்பு நீ அவளோடே சேர்ந்து, அவளுக்கு புருஷனாயிரு, அவள் உனக்கு மனைவியாயிருப்ப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மேல் உனக்குப் பிரியமில்லாமற்போனால், அவளை பணத்திற்கு விற்காமல் அவளைத் தன் இஷ்டப்படி போகவிடலாம்; நீ அவளைத் தாழ்மைப்படுத்தினபடியினால் அவளாலே ஆதாயம் பெறும்படி தேடவேண்ட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மேல் உனக்குப் பிரியமில்லாமற்போனால், அவளை பணத்திற்கு விற்காமல் அவளைத் தன் இஷ்டப்படி போகவிடலாம்; நீ அவளைத் தாழ்மைப்படுத்தினபடியினால் அவளாலே ஆதாயம் பெறும்படி தேடவேண்டா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மேல் உனக்குப் பிரியமில்லாமற்போனால், அவளை பணத்திற்கு விற்காமல் அவளைத் தன் இஷ்டப்படி போகவிடலாம்; நீ அவளைத் தாழ்மைப்படுத்தினபடியினால் அவளாலே ஆதாயம் பெறும்படி தேடவேண்ட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ண்டு மனைவிகளையுடைய ஒருவன், ஒருத்தியின்மேல் விருப்பாயும் மற்றவள்மேல் வெறுப்பாயும் இருக்க, இருவரும் அவனுக்குப் பிள்ளைகளைப் பெற்றார்களேயாகில் முதற்பிறந்தவன் வெறுக்கப்பட்டவளின் புத்திரனானா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ண்டு மனைவிகளையுடைய ஒருவன், ஒருத்தியின்மேல் விருப்பாயும் மற்றவள்மேல் வெறுப்பாயும் இருக்க, இருவரும் அவனுக்குப் பிள்ளைகளைப் பெற்றார்களேயாகில் முதற்பிறந்தவன் வெறுக்கப்பட்டவளின் புத்திரனானா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ண்டு மனைவிகளையுடைய ஒருவன், ஒருத்தியின்மேல் விருப்பாயும் மற்றவள்மேல் வெறுப்பாயும் இருக்க, இருவரும் அவனுக்குப் பிள்ளைகளைப் பெற்றார்களேயாகில் முதற்பிறந்தவன் வெறுக்கப்பட்டவளின் புத்திரனானா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ப்பன் தனக்கு உண்டான ஆஸ்தியைத் தன் பிள்ளைகளுக்குப் பங்கிடும்நாளில், வெறுக்கப்பட்டவளிடத்தில் பிறந்த முதற்பேறானவனுக்கு சேஷ்டபுத்திர சுதந்தரத்தை கொடுக்கவேண்டுமேயல்லாமல், விரும்பப்பட்டவளிடத்தில் பிறந்தவனுக்குக் கொடுக்கலாகா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ப்பன் தனக்கு உண்டான ஆஸ்தியைத் தன் பிள்ளைகளுக்குப் பங்கிடும்நாளில், வெறுக்கப்பட்டவளிடத்தில் பிறந்த முதற்பேறானவனுக்கு சேஷ்டபுத்திர சுதந்தரத்தை கொடுக்கவேண்டுமேயல்லாமல், விரும்பப்பட்டவளிடத்தில் பிறந்தவனுக்குக் கொடுக்கலாக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றுக்கப்பட்டவளிடத்தில் பிறந்தவனை சேஷ்டபுத்திரனாக அங்கிகரித்து, தனக்கு உண்டான ஆஸ்திகளிலெல்லாம் இரண்டு பங்கை அவனுக்குக் கொடுக்கவேண்டும்; அவன் தன் தகப்பனுடைய முதற்பலன், சேஷ்டபுத்திர சுதந்தரம் அவனுக்கே உரிய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றுக்கப்பட்டவளிடத்தில் பிறந்தவனை சேஷ்டபுத்திரனாக அங்கிகரித்து, தனக்கு உண்டான ஆஸ்திகளிலெல்லாம் இரண்டு பங்கை அவனுக்குக் கொடுக்கவேண்டும்; அவன் தன் தகப்பனுடைய முதற்பலன், சேஷ்டபுத்திர சுதந்தரம் அவனுக்கே உரிய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றுக்கப்பட்டவளிடத்தில் பிறந்தவனை சேஷ்டபுத்திரனாக அங்கிகரித்து, தனக்கு உண்டான ஆஸ்திகளிலெல்லாம் இரண்டு பங்கை அவனுக்குக் கொடுக்கவேண்டும்; அவன் தன் தகப்பனுடைய முதற்பலன், சேஷ்டபுத்திர சுதந்தரம் அவனுக்கே உரிய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் சொல்லையும் தன் தாயின் சொல்லையும் கேளாமலும், அவர்களால் தண்டிக்கப்பட்டும், அவர்களுக்குக் கீழ்ப்படியாமலும் போகிற அடங்காத துஷ்டப்பிள்ளை ஒருவனுக்கு இருந்த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் சொல்லையும் தன் தாயின் சொல்லையும் கேளாமலும், அவர்களால் தண்டிக்கப்பட்டும், அவர்களுக்குக் கீழ்ப்படியாமலும் போகிற அடங்காத துஷ்டப்பிள்ளை ஒருவனுக்கு இருந்த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கப்பனும் அவன் தாயும் அவனைப் பிடித்து, அவன் இருக்கும் பட்டணத்தின் மூப்பரிடத்துக்கும் அவ்விடத்து வாசலுக்கும் அவனைக் கொண்டுபோய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மகனாகிய இவன் அடங்காத துஷ்டனாயிருக்கிறான்; எங்கள் சொல்லைக் கேளான்; பெருந்தீனிக்காரனும் குடியனுமாயிருக்கிறான் என்று பட்டணத்ததின் மூப்பரோடே சொல்லுவார்கள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மகனாகிய இவன் அடங்காத துஷ்டனாயிருக்கிறான்; எங்கள் சொல்லைக் கேளான்; பெருந்தீனிக்காரனும் குடியனுமாயிருக்கிறான் என்று பட்டணத்ததின் மூப்பரோடே சொல்லுவார்கள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சாகும்படி அந்தப் பட்டணத்து மனிதரெல்லாம் அவன்மேல் கல்லெறியக்கடவர்கள்; இப்படியே தீமையை உன் நடுவிலிருந்து விலக்கிப்போடவேண்டும்; இஸ்ரவேலர் எல்லாரும் அதைக் கேட்டுப் பயப்பட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சாகும்படி அந்தப் பட்டணத்து மனிதரெல்லாம் அவன்மேல் கல்லெறியக்கடவர்கள்; இப்படியே தீமையை உன் நடுவிலிருந்து விலக்கிப்போடவேண்டும்; இஸ்ரவேலர் எல்லாரும் அதைக் கேட்டுப் பயப்பட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லைசெய்யப்பட ஒருவன்மேல் சாவுக்குப் பாத்திரமான பாவம் உண்டாயிருக்க, அவனைக் கொலைசெய்யும்படி மரத்திலே தூக்கிப்போடுவாயானா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லைசெய்யப்பட ஒருவன்மேல் சாவுக்குப் பாத்திரமான பாவம் உண்டாயிருக்க, அவனைக் கொலைசெய்யும்படி மரத்திலே தூக்கிப்போடுவாயானால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விலே அவன் பிரேதம் மரத்திலே தொங்கலாகாது, அந்நாளிலேதானே அதை அடக்கம்பண்ணவேண்டும்; தூக்கிப்போடப்பட்டவன் தேவனால் சபிக்கப்பட்டவன்; ஆகையால் உன் தேவனாகிய கர்த்தர் உனக்குச் சுதந்தரமாகக் கொடுக்கும் உன் தேசத்தைத் தீட்டுப்படுத்தாய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விலே அவன் பிரேதம் மரத்திலே தொங்கலாகாது, அந்நாளிலேதானே அதை அடக்கம்பண்ணவேண்டும்; தூக்கிப்போடப்பட்டவன் தேவனால் சபிக்கப்பட்டவன்; ஆகையால் உன் தேவனாகிய கர்த்தர் உனக்குச் சுதந்தரமாகக் கொடுக்கும் உன் தேசத்தைத் தீட்டுப்படுத்தாய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விலே அவன் பிரேதம் மரத்திலே தொங்கலாகாது, அந்நாளிலேதானே அதை அடக்கம்பண்ணவேண்டும்; தூக்கிப்போடப்பட்டவன் தேவனால் சபிக்கப்பட்டவன்; ஆகையால் உன் தேவனாகிய கர்த்தர் உனக்குச் சுதந்தரமாகக் கொடுக்கும் உன் தேசத்தைத் தீட்டுப்படுத்த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শহরের দলনেতারা তখন গোবত্সটিকে এমন একটি উপত্যকায নামিযে আনবে যেখানে সবসময় জলের স্রোত ব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িকে অবশ্যই এমন একটি উপত্যকা হতে হবে যা কখনও চাষ করা হয়নি বা যেখানে কিছু রোপণ করা হয়নি| এ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রা সেই উপত্যকায গোবত্সটির ঘাড় ভাঙ্গ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জকরা, লেবীর উত্তরপুরুষরা অবশ্যই সেখানে যাবে| (প্রভু তোমাদের ঈশ্বর তাঁর সেবার জন্য এবং তাঁর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আশীর্বাদ করার জন্য এই যাজকদের নির্বাচিত করেছেন| এবং সমস্ত বিবাদ ও আঘাতের বিচার তারাই করবে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প্রভু তোমাদের ঈশ্বর, তোমাদের য়ে দেশ দিচ্ছেন, সেখানকার ক্ষেতে যদি তোমরা কোনো মৃতদেহ পড়ে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, কিন্তু কে হত্যা করেছে তা যদি জানা না য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িহত ব্যক্তির সব থেকে কাছের শহরের সমস্ত নেতারা উপত্যকায য়ে গোবত্সের ঘাড় ভাঙ্গা হয়েছিল তার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তাদের হাত ধো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তোমাদের দলনেতারা এবং বিচারকরা সেখানে যাবে এবং নিহত ব্যক্তির চারদিকের শহরগুলোর দূরত্ব পরিম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তোমরা জানতে পারবে কোন শহরটি নিহত ব্যক্তির সবথেকে কাছে, তখন সেই শহরের দলনেতারা তাদের পশুশা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এমন একটি গোবত্স নিয়ে আসবে যাকে কখনই কোন কাজে ব্যবহার করা হয় নি এবং য়ে য়োযালি বহন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নেতারা বলবে, ‘আমরা এই ব্যক্তিকে হত্যা করিনি এবং আমরা এটি ঘটতেও দেখ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প্রভু, তুমি য়ে ইস্রায়েলকে রক্ষা করেছিলে তাদেরই শুদ্ধ করো| একজন নিরপরাধ লোককে হত্যা করার দো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ওপর চাপিও না|’ এই ভাবে একজন নিরপরাধ লোককে হত্যা করার জন্য ঐ সমস্ত লোকদের দোষ ক্ষম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ভাবে তোমরা প্রভুর চোখে যা যথার্থ তাই করবে এবং তোমাদের জাতি থেকে নিরপরাধের রক্তপাতের দোষ দ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তোমরা তোমাদের শত্রুদের বিরুদ্ধে যুদ্ধ করতে গেলে প্রভু তোমাদের ঈশ্বর তাদের পরাজিত করত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তে পারেন এবং তোমরা তোমাদের শত্রুদের বন্দী করে আন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ন্দীদের মধ্যে কোনো সুন্দরী স্ত্রীলোককে দেখে মুগ্ধ হয়ে তোমাদের স্ত্রী হিসেবে তোমরা চাই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তাকে তোমার বাড়ীতে নিয়ে আসবে| সে অবশ্যই তার মাথা কামাবে এবং নখ কা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 য়ে জামাকাপড়গুলি পরে আছে যার থেকে বোঝা যায় য়ে সে যুদ্ধে বন্দীনী ছিল, সেগুলি সে অবশ্যই খ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বে| সে অবশ্যই পুরো এক মাস তোমার বাড়ীতে থাকবে এবং বাবা মাকে হারানোর জন্য বিলাপ করবে| এরপর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কাছে য়েতে পার এবং তার স্বামী হতে পার| সে তোমার স্ত্র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দি তুমি তার সঙ্গে সুখী না হও, তাহলে তুমি তাকে ত্যাগ করবে এবং তাকে স্বাধীনভাবে চলে য়েত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তাকে বিক্রি করতে পারবে না| তুমি কখনই তার সঙ্গে ক্রীতদাসের মতো আচরণ করবে না কারণ তার সঙ্গ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ৌন সম্পর্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কোন ব্যক্তির দু’জন স্ত্রী থাকতে পারে এবং সে একজন স্ত্রীকে আরেকজনের থেকে বেশী ভালোবাস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যদি দু’জন স্ত্রীই তার জন্য সন্তান প্রসব করে এবং প্রথম সন্তানটি সে য়ে স্ত্রীকে ভালোবাস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বে সেই ব্যক্তি তার সন্তানদের মধ্যে সম্পত্তির ভাগ করে দেবার সময় তার প্রথমজাত সন্তানের অংশ কখনো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য়ে স্ত্রীকে ভালোবাসে তার পুত্রকে দি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ব্যক্তি য়ে স্ত্রীকে ভালোবাসে না তার থেকে জাত তার প্রথম পুত্রের সমস্ত অধিকারগুলি তাকে ম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তে হবে এবং সে তার প্রথম পুত্রকে অবশ্যই তার সম্পত্তির দুই অংশ দেবে, কারণ সেই সন্তান তার প্রথ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| প্রথমজাত সন্তান হিসাবে সমস্ত অধিকার তার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কোন ব্যক্তির এমন এক পুত্র থাকতে পারে য়ে জেদী ও বিরোধী এবং তার পিতামাতাকে মানে না| তার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কে শাস্তি দেয় কিন্তু সে তবুও তাদের কথা শুনতে অস্বীক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 পিতা এবং মাতা তখন তাকে শহরের সভাস্থলে শহরের নেতাদের কাছে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া শহরের নেতাদের বলবে: ‘আমাদের পুত্র অবাধ্য এবং কোন কিছু মেনে চলতে অস্বীকার করে| আমরা তাক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বলি তার কোনও কিছুই সে করে না| সে মদ্যপাযী এবং পেটুক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শহরের লোকরা পাথরের আঘাতে সেই পুত্রকে হত্যা করবে| এই ভাবে তোমরা তোমাদের মধ্য থেকে এই দুষ্ট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দেবে| ইস্রায়েলের সমস্ত লোকরা এই ঘটনা সম্বন্ধে জানবে এবং ভী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মৃত্যুদণ্ডের উপযুক্ত পাপ করেছে য়ে ব্যক্তি তাকে হত্যা করে তার শরীরটিকে কোন গাছের ওপরে ঝু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োমরা সারা রাত ধরে সেই মৃতদেহকে গাছে ঝুলিয়ে রেখো না কিন্তু নিশ্চিতভাবে সেই একই দিন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কবর দিও| কেন? কারণ গাছে ঝোলানো সেই লোকটি ঈশ্বরের দ্বারা অভিশপ্ত| প্রভু তোমাদের ঈশ্ব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য়ে দেশ দিচ্ছেন সেই দেশকে তোমরা কখনই অশুচি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2026-10-20T02:24:50Z</dcterms:created>
  <dcterms:modified xsi:type="dcterms:W3CDTF">2026-10-20T02:24:50Z</dcterms:modified>
  <dc:title>দ্বিতীয় বিবরণ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