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நகரத்திற்குள் இஸ்ரவேலின் ராஜாவாகிய ஆகாபிடத்தில் ஸ்தானாபதிகளை அனுப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ுடைய வெள்ளியும் உன்னுடைய பொன்னும் என்னுடையது; உன்னுடைய ஸ்திரீகளும் உன்னுடைய குமாரருக்குள் சமர்த்தராயிருக்கிறவர்களும் என்னுடையவர்கள் என்று பெனாதாத் சொல்லுகிறான் என்று அவனுக்குச் சொல்லச்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கல மூப்பரும் சகல ஜனங்களும் அவனைப் பார்த்து: நீர் அவனுக்குச் செவிகொடுக்கவும், அவனுக்குச் சம்மதிக்கவும் வேண்டா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அவர்கள் சமாதானத்திற்காகப் புறப்பட்டுவந்தாலும் அவர்களை உயிரோடே பிடியுங்கள்; அவர்கள் யுத்தத்திற்காகப் புறப்பட்டுவந்தாலும் அவர்களை உயிரோடே பிடிய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அவர்கள் சமாதானத்திற்காகப் புறப்பட்டுவந்தாலும் அவர்களை உயிரோடே பிடியுங்கள்; அவர்கள் யுத்தத்திற்காகப் புறப்பட்டுவந்தாலும் அவர்களை உயிரோடே பிடிய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காணங்களுடைய அதிபதிகளின் சேவகரான அவர்களும், அவர்கள் பின்னே வருகிற இராணுவமும், நகரத்திலிருந்து வெளியே வந்த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புறப்பட்டு, குதிரைகளையும் இரதங்களையும் முறிய அடித்து, சீரியரில் மகா சங்காரம் உண்டாக வெ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புறப்பட்டு, குதிரைகளையும் இரதங்களையும் முறிய அடித்து, சீரியரில் மகா சங்காரம் உண்டாக வெ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வருஷத்திலே பெனாதாத் சீரியரை இலக்கம்பார்த்து, இஸ்ரவேலோடு யுத்தம்பண்ண ஆப்பெக்குக்கு வ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பின் அவன் வேறோருவனைக் கண்டு: என்னை அடி என்றான்; அந்த மனுஷன், அவனைக் காயமுண்டாக அடி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பின் அவன் வேறோருவனைக் கண்டு: என்னை அடி என்றான்; அந்த மனுஷன், அவனைக் காயமுண்டாக அடி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ால் இஸ்ரவேலின் ராஜா சலிப்பும் விசனமுமாய்த் தன் வீட்டிற்குப் போகப் புறப்பட்டுச் சமாரியாவுக்கு 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াজা বিন্হদদ ইস্রায়েলের রাজা আহাবের কাছে শহরে বার্তাবাহক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বললেন, “তুমি আমাকে তোমার সোনা, রূপো, স্ত্রী, পুত্রকন্যা সবকিছু সমর্পণ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ের রাজা উত্তর দিলেন, “মহারাজ আমি আপনার আনুগত্য স্বীকার করলাম| আমার যা কিছু আছে এখন স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ার্তাবাহকরা ফিরে এসে আহাবকে জানালো বিন্হদদ বলেছেন, “আমি তোমাকে আগেই তোমার সোনা, রূপো, স্ত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কন্যা সবাই আমায় দিয়ে দিতে বল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গামীকাল আমার লোকরা গিয়ে তোমার ও তোমার কর্মচারীদের বাড়ি তল্লাশি করবে| তারা আমার কাছে নিয়ে আ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যাবতীয় মূল্যবান সম্পদ নিয়ে নে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হাব তখন দেশের সমস্ত প্রবীণদের এক বৈঠক ডাকলেন| আহাব বললেন, “দেখুন, বিন্হদদ একটা গোলমাল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য আছে| প্রথমে ও আমার কাছে আমার স্ত্রী, পুত্রকন্যা, সোনা রূপো সবকিছু চেয়েছিল| আমি সে সবই ও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রাজী হয়েছিলাম| কিন্তু এখন ও সব কিছুই নিয়ে য়েতে চা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মস্ত প্রবীণরা বললেন, “ওর কথা শোনার দরকার নেই| ও যা বলছে তা আপনি কোনো মতেই কর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হাব তখন বিন্হদদকে খবর পাঠালেন, “প্রথমে আপনি যা বলেছিলেন আমি তাতে সম্মত আছি, কিন্তু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নির্দেশ মানা আমার পক্ষে সম্ভব নয়|”বিন্হদদের দূতরা এ খবর রাজার কাছে 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পর তারা বিন্হদদের কাছ থেকে এসে জানালো, “আমি শমরিয় শহরকে ধ্বংস করে ধূলোয় মিশিয়ে দে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ছি য়ে এই শহর থেকে আমার লোকদের সঙ্গে নিয়ে যাওয়ার মতো এক টুকরো স্মারক আমি অবশিষ্ট রাখব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যদি এ কাজ করতে না পারি আমার ঈশ্বর য়েন আমাকেই ধ্বংস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রাজা আহাব জবাব দিলেন, “যাও বিন্হদদকে গিয়ে বলো, যুদ্ধে যাওয়ার আগে বর্ম য়ে পরে তার যুদ্ধ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য়ে বর্ম খোলে তার মতো গলাবাজি সাজ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িন্হদদ তখন তাঁবুতে বসে অন্যান্য রাজাদের সঙ্গে দ্রাক্ষারস পান করছিলেন| সে সময় বার্তাবাহকরা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হাবের কাছ থেকে ফিরে এসে তাঁকে এই খবর দিতে তিনি তাঁর সেনাবাহিনীকে শহর আক্রমণের জন্য প্রস্তুত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| তখন তাঁর লোকরা যুদ্ধ করবার জন্য য়ে যার নিজের জায়গায় স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 সময় এক ভাববাদী রাজা আহাবকে গিয়ে বলল, “প্রভু বলেছেন, ‘তুমি কি ঐ সুবিশাল সেনাবাহিনী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চ্ছো? আমি বয়ং আজ তোমায় ঐ বাহিনীকে যুদ্ধে হারাতে সাহায্য করবো| তাহলেই তুমি বুঝব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হাব জিজ্ঞাসা করলেন, “ওদের যুদ্ধে হারানোর জন্য আপনি কাকে ব্যবহার করবেন?”সেই ভাববাদী উত্তর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প্রভু বলেছেন, ‘সরকারী রাজকর্মচারীদের তরুণ সহকারীদের আমি ব্যবহার করবো|”‘তখন রাজা জিজ্ঞেস করলেন, “মূ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র সেনাপতিত্ব কে করবে?”ভাববাদী উত্তর দিল, “আপ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হাব তখন সরকারী কর্মচারীদের তরুণ সহকারীদের জড়ো করলেন| সব মিলিয়ে এরা সংখ্যায় ছিল 232 জন|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ইস্রায়েলের সেনাবাহিনীকে ডেকে পাঠালেন| সব মিলিয়ে সেখানে 7,000 জন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দুপুর বেলায় যখন বিন্হদদ ও অন্যান্য 32 জন রাজা দ্রাক্ষারস পান করে তাঁবুতে বেহুঁশ হয়ে পড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ময়ে রাজা আহাব আক্রমণ শুরু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রুণ সহকারীরাই প্রথম আক্রমণ করলো| রাজা বিন্হদদের লোকরা তাঁকে জানাল, শমরিয়া থেকে সেনারা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বের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িন্হদদ বললেন, “হতে পারে ওরা যুদ্ধ করতে আসছে অথবা ওরা হয়তো শান্তি প্রস্তাব নিয়ে আসছে|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্ত ধরে ফে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রাজা আহাবের তরুণ য়োদ্ধারা আক্রমণের সামনের দিকে ছিল আর ইস্রায়েলের সেনাবাহিনী ওদের অনুসরণ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িন্হদদ ছিলেন অরামের রাজা| তিনি তাঁর সেনাবাহিনী এক জায়গায় জড়ো করলেন| সেখানে তাঁর সঙ্গে আরো 3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 রাজা য়োগদান করলেন| তাঁদের সঙ্গে ঘোড়া ও রথ ছিল| তারপর তারা সকলে মিলে শমরিয় আক্রমণ করে শমর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বিরুদ্ধে যুদ্ধ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স্রায়েলের সমস্ত ব্যক্তি তাদের সামনে যাকে পেলো হত্যা করল| তখন অরামের লোকরা পালাতে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সেনাবাহিনী তাদের ধাওযা করলো| রাজা বিন্হদদ কোনো মতে রথের একটা ঘোড়ায় চেপে পাল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রাজা আহাব সেনাবাহিনীর নেতৃত্ব দিয়ে অরামের সেনাবাহিনীর সমস্ত ঘোড়া ও রথ কেড়ে নিলেন| রাজা আহ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ভাবেই অরামীয় সেনাবাহিনীকে চূড়ান্ত ভাবে পরাজিত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পর সেই ভাববাদী রাজা আহাবের কাছে গিয়ে বললেন, “আগামী বসন্তে অরামের রাজা বিন্হদদ আবার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যুদ্ধ করতে ফিরে আসবে| এখন ফিরে গিয়ে আপনি আপনার সেনাবাহিনীকে শক্তিশালী করুন আর ত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 রক্ষা করার জন্য সতর্ক ভাবে পরিকল্পনা কর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রাজা বিন্হদদের রাজকর্মচারীরা তাঁকে বললেন, “ইস্রায়েলের দেবতারা আসলে পর্বতের দেবতা| আর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 গিয়ে যুদ্ধ করেছি তাই ইস্রায়েলের লোকরা জিতে গিয়েছে| ওদের সঙ্গে এবার সমতল ভূমিতে যুদ্ধ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, তাহলে আমরা জিতে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পনি ঐ 32 জন রাজাকে সেনাবাহিনীর ওপর কর্তৃত্ব করতে না দিয়ে সেনাপতিদের সেনাবাহিনী পরিচালন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প্রথমে আপনি ধ্বংস হয়ে যাওয়া সেনাবাহিনীর মতো আরেকটা বাহিনী গড়ার জন্য সেনা জড়ো করুন| আ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র মতো ঘোড়া ও রথ জোগাড় করুন| তারপরে চলুন ইস্রায়েলীয়দের সঙ্গে সমতল ভূমিতে গিয়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| তাহলেই আমরা জিতবো|” বিন্হদদ তাদের পরামর্শ অনুযায়ীকাজ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বিন্হদদের লোকরা চেয়েছিল রাজা আহাব এমন কিছু প্রতিশ্রুতি দিন যাতে বোঝা যায় তিনি রাজা বিন্হদদ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বেন না| আহাবের মুখে ‘ভাই’ সম্বোধন শুনে বিন্হদদের পরামর্শদাতারা সঙ্গে সঙ্গে বলল, “হ্যা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রাজ বিন্হদদ আপনার ভাই হলেন|”আহাব বললেন, “তাঁকে আমার কাছে নিয়ে এসো|” বিন্হদদ রাজা আহাবের কাছে এ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হাব তাঁকে তাঁর সঙ্গে রথে চড়ত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বসন্তকাল এলে বিন্হদদ অরামের লোকদের জড়ো করে ইস্রায়েলের বিরুদ্ধে যুদ্ধ করতে অফেক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স্রায়েলীয়রাও যুদ্ধের জন্য প্রস্তুত হয়েছিল| তারাও অরামের সেনাবাহিনীর সঙ্গে যুদ্ধ করতে গে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তাঁবূর ঠিক উল্টোদিকে নিজেদের তাঁবু গাড়ল| শত্রুপক্ষের তুলনায় ইস্রায়েলীয় সেনাবাহিনীকে দুট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োট ছোট ছাগলের পালের মতো দেখাচ্ছিল| এদিকে অরামীয় সেনারা গোটা মাঠ ছেযে ফেল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বিন্হদদ তাঁকে বললেন, “আহাব, আমার পিতা তোমার পিতার কাছ থেকে য়ে সমস্ত শহর নিয়েছিলেন আম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ই তোমাকে ফেরত্‌ দেব| আর তাছাড়া তুমি দম্মেশকে দোকান বসাতে পার য়েমন আমার পিতা শমরিয়ায বস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|”আহাব উত্তর দিলেন, “তুমি যদি এই প্রতিশ্রুতি দাও তাহলে আমি তোমাকে মুক্ত করে দিচ্ছি|” তারপ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ই রাজার মধ্যে শান্তি চুক্তি সাক্ষরিত হলে রাজা আহাব রাজা বিন্হদদকে মুক্তি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ঈশ্বরের এক জন লোক তখন এসে রাজা আহাবকে বলল, “প্রভু বলেছেন, ‘অরামীয়দের ধারণা আমি কেবল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রই প্রভু ও ঈশ্বর, সমতল ভূমির নয়| তাই আমি এবার তোমায় এই বিরাট সেনাবাহিনীকে পরাস্ত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| তাহলে তুমি বুঝবে আমি সর্বশক্তিমান প্রভু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ক ভাববাদী আরেক ভাববাদীকে আঘাত করতে বললেন| তিনি এরকম বলেছিলেন কারণ প্রভু তাঁকে এই নির্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কিন্তু অন্য ভাববাদী তাকে আঘাত করতে রাজী হ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দুই পক্ষের সেনাবাহিনী মুখোমুখি তাঁবু গেড়ে আরো সাতদিন বসে থাকল| সাত দিনের দিন যুদ্ধ শুরু হল|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ই ইস্রায়েলীয়রা অরামীয়দের 1,00,000 সৈন্যকে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খন সেই প্রথম ভাববাদী বললেন, “তুমি প্রভুর আদেশ অমান্য করেছ, তাই এখান থেকে যাওয়ার পথে এক সিং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তোমার মৃত্যু হবে|” দ্বিতীয় ভাববাদী সে জায়গা থেকে যাওয়ার সময় একটা সিংহ এসে তাকে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ারা বেঁচে থাকল তারা পালিয়ে অফেক শহরে আশ্রয় নিল| কিন্তু শহরের দেওয়াল ভেঙ্গে পড়ায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র আরো 27,000 সৈন্যের মৃত্যু হল| বিন্হদদ ও অফেকে পালিয়ে গিয়ে একটি বাড়িতে লুক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্রথম ভাববাদী তখন আরেক ব্যক্তির কাছে গিয়ে তাকে আঘাত করতে লাগল|এই ব্যক্তি আঘাত করে ভাববাদীকে আ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ঁর ভৃত্যরা তাঁকে বলল, “আমরা শুনেছি ইস্রায়েলের রাজারা দয়ালু হন| চলুন আমরা চটের পোশাক 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য় দড়ি দিয়ে ইস্রায়েলের রাজার সামনে যাই| তাহলে হয়তো তিনি আমাদের প্রাণে মার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ভাববাদী একটি কাপড়ে মুখ ঢাকলেন| এর ফলে কেউ সেই ভাববাদীকে চিনতে পারছিল না| সেই ভাববাদী পথের ধ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যাওয়ার অপেক্ষায বসে থাক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রা তখন সকলে চটের পোশার পরে মাথায় দড়ি দিয়ে ইস্রায়েলের রাজার সামনে এসে বলল, “আপনার ভৃত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হদদ প্রাণ ভিক্ষা চাইতে এসেছে|”আহাব বললেন, “বিন্হদদ এখনও বেঁচে আছে, সে তো আমার ভাইযের ম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রাজা এলে সেই ভাববাদী তাঁকে বললেন, “আমি যখন যুদ্ধে গিয়েছিলাম তখন আমাদের দলের একজন এক শত্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কে নিয়ে এসে আমাকে তাকে পাহারা দিতে বলে| সে বলেছিল, ‘একে পাহারা দাও| যদি ও পালিয়ে যায়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ওর বদলে প্রাণ দিতে হবে, আর না হলে 75 পাউণ্ড রূপো জরিমানা দিতে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িন্তু দুর্ভাগ্যবশত: আমি তখন অন্য কাজে ব্যস্ত থাকায় শত্রু সেনাটি পালিয়ে যায়|”ইস্রায়েল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িলেন, “তুমি বলছো তুমি বিপক্ষ দলীয এক সেনাকে পালিয়ে য়েতে দেওয়ার দোষে দোষী| এবার কি হব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 তুমি জানোই| ঐ সেনাটির কথা মতোই তোমায় কাজ ক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খন সেই ভাববাদী তাঁর মুখ থেকে কাপড় সরালে ইস্রায়েলের রাজা দেখে বুঝতে পারলেন য়ে তিনি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সেই ভাববাদী রাজাকে বললেন, “প্রভু বলেছেন, ‘আমি যাকে হত্যা করার নির্দেশ দিয়েছিলাম তুমি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ি দিয়েছ| তাই তোমায় তার জায়গা নিতে হবে| তোমার মৃত্যু হবে| আর তোমার প্রজারা তোমার শত্র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নেবে এবং তারাও মারা যা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রাজা তখন চিন্তিত ও দুঃখিত মনে শমরিয়ায তাঁর বাড়িতে ফির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2026-10-20T09:56:31Z</dcterms:created>
  <dcterms:modified xsi:type="dcterms:W3CDTF">2026-10-20T09:56:31Z</dcterms:modified>
  <dc:title>১ রাজাবলি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