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ுடைய வெறியான கிரீடம் காலால் மிதித்துப்போட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பீடங்களெல்லாம் வாந்தியினாலும் அசுத்தத்தினாலும் நிறைந்திருக்கிறது; சுத்தமான இட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ருசலேமிலுள்ள இந்த ஜனத்தை ஆளுகிற நிந்தனைக்காரரே, கர்த்தருடைய வார்த்தையைக் கே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விகொடுத்து என் சத்தத்தைக் கேளுங்கள்; நான் சொல்வதைக் கவனித்துக் கே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தேவன் அவனை நன்றாய்ப் போதித்து, அவனை உணர்த்த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్రాగుబోతులగు ఎఫ్రాయిమీయుల అతిశయ కిరీటమునకు శ్రమ వాడిపోవుచున్న పుష్పమువంటివారి సుందర భూషణ 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 ద్రాక్షారసమువలన కూలిపోయినవారి ఫలవంతమైన లోయ తలమీదనున్న కిరీటమునకు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లకించుడి, బలపరాక్రమములు గలవాడొకడు ప్రభువుకు ఉన్నాడు ప్రచండమైన వడగండ్లును ప్రచండమైన జల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ాహమును ప్రచండమైన వరదయు కొట్టివేయునట్లు ఆయన తన బలముచేత పడద్రో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్రాగుబోతులగు ఎఫ్రాయిమీయుల అతిశయ కిరీటము కాళ్లతో త్రొక్క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ఫలవంతమైన లోయ తలమీదనున్న వాడిపోవు పుష్పమువంటిదాని సుందరభూషణము వసంతకాలము రాకమునపు పండిన మొదటి అంజ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ు పండువలె అగును దాని కనుగొనువాడు దాని చూడగానే అది వాని చేతిలో పడినవెంటనే అది మింగివ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దినమున సైన్యములకధిపతియగు యెహోవా శేషిం చిన తన ప్రజలకు తానే భూషణ కిరీటముగా నుండును సౌందర్య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కుట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న్యాయపీఠముమీద కూర్చుండువారికి తీర్పు తీర్చ నేర్పు ఆత్మగాను గుమ్మమునొద్ద యుద్ధ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గొట్టువారికి పరాక్రమము పుట్టించువాడు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వీరును ద్రాక్షారసమువలన సొక్కి సోలుదురు మద్యమువలన తత్తరపడుదురు యాజకులేమి ప్రవక్తలేమి అం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ద్యమువలన సొక్కి సోలుదురు ద్రాక్షారసము వారిని మింగివేయుచున్నది మద్యమువలన తత్తరపడుచున్నారు దర్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ప్పుడు సోలుదురు తీర్పుతీర్చుకాలమున తత్తర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భోజనపు బల్లలన్నియు వాంతితోను కల్మషముల తోను నిండియున్నవి అవి లేనిచోట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డు ఎవరికి విద్య నేర్పును? ఎవరికి వర్తమానము తెలియ జేయును? తల్లిపాలు విడిచినవారికా? చ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నవారిక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జ్ఞవెంబడి ఆజ్ఞ ఆజ్ఞవెంబడి ఆజ్ఞ సూత్రమువెంబడి సూత్రము సూత్రమువెంబడి సూత్రము కొంత ఇచ్చట కొ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 nచెప్పుచున్నాడని వారన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ిజమే అలసినవానికి నెమ్మది కలుగజేయుడి ఇదే నెమ్మది ఇదే విశ్రాంతి అని చెప్పినవాడు నత్తివారి పెద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ు అన్యభాషతోను ఈ జనులతో మాటలాడ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నను వారు విననొల్లరైరి. కావున వారు వెళ్లి వెనుకకు మొగ్గి విరుగబడి చిక్కు బడి పట్టబ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జ్ఞవెంబడి ఆజ్ఞ ఆజ్ఞవెంబడి ఆజ్ఞ సూత్రమువెంబడి సూత్రము సూత్రమువెంబడి సూత్రము కొంత ఇచ్చట కొ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 యెహోవా వాక్యము మీక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యెరూషలేములోనున్న యీ జనులను ఏలు అపహాసకులారా, యెహోవా వాక్యము వి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ేము మరణముతో నిబంధన చేసికొంటిమి పాతాళముతో ఏకమైతివిు ఉపద్రవము ప్రవాహమువలె వడిగా దాటునప్పుడ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యొద్దకు రాదు అబద్ధములను మాకు ఆశ్రయముగా చేసికొంటిమి మాయక్రింద దాగియున్నాము అ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ుచున్న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గు యెహోవా ఈలాగున సెలవిచ్చుచున్నాడు సీయోనులో పునాదిగా రాతిని వేసినవాడను నేనే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ోధింపబడిన రాయి అమూల్యమైన తలరాయి బహు స్థిరమైన పునాదియైన మూలరాయియైయున్నది విశ్వసించువాడు కలవరప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న్యాయము కొలనూలుగాను నీతి మట్టపుగుండుగాను పెట్టెదను వడగండ్లు మీ మాయాశరణ్యమును కొట్టివ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గియున్నచోటు నీళ్లచేత కొట్టుకొ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ణముతో మీరు చేసికొనిన నిబంధన కొట్టివేయ బడును పాతాళముతో మీరు చేసికొనిన ఒడంబడిక నిలు వ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ాహమువలె ఉపద్రవము మీ మీదుగా దాటు నప్పుడు మీరు దానిచేత త్రొక్కబడిన వారగ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చ్చునప్పుడెల్లను అది మిమ్మును ఈడ్చుకొనిపోవును ప్రతి ఉదయము ప్రతి పగలు ప్రతి రాత్రి అది 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టి ప్రకటన గ్రహించుటవలన మహా భయమ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ండుకొనుటకు మంచము పొడుగు చాలదు కప్పుకొనుటకు దుప్పటి వెడల్పు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జముగా తన కార్యమును తన ఆశ్చర్యమైన కార్య మును చేయుటకు అపూర్వమైన తన కార్యము నొనరించుటక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ాజీము అను కొండమీద లేచినట్లు యెహోవా లేచును గిబియోనులోయలో ఆయన రేగినట్లు రే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ీ బంధకములు మరి బిగింపబడకుండునట్లు పరిహాస కులై యుండకుడి భూమియందంతట నాశనము ఖండితముగా నియమ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ెను ప్రభువును సైన్యములకధిపతియునగు యెహోవావలన నేను దాని సమాచారము విం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ెవియొగ్గి నా మాట వినుడి ఆలకించి నేను పలుకునది వి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ున్నువాడు విత్తుటకు నిత్యము తన పొలముదున్నునా? అతడు దుక్కి పెల్లలు నిత్యము బద్దలగొట్ట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నేల సదునుచేసిన తరువాత నల్ల జీలకఱ్ఱ చల్లును తెల్ల జీలకఱ్ఱ చల్లును గోధుమలు వరుసగా విత్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వలను తానేర్పరచిన చేనిలో చల్లును దాని అంచున మిరపమొలకలు వేయ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ని దేవుడే తగిన క్రమము వానికి నేర్పియున్నాడు ఆయన వానికి ఆ పని బోధ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ేద్యగాడు నల్ల జీలకఱ్ఱ పదునుగల యంత్రముచేత నూర్చడు బండిచక్రములను జీలకఱ్ఱమీద నడిపింపడ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ఱ్ఱచేత నల్ల జీలకఱ్ఱను చువ్వచేత జీలకఱ్ఱను దుళ్ల గొట్ట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నుష్యులు గోధుమలు గాలింపగా దాని నలుచుదురా? సేద్యగాడును ఎల్లప్పుడు దాని నూర్చుచుండడు ఎల్లప్ప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బండిచక్రమును గుఱ్ఱములను దాని మీద నడిపించుచుండడు, దాని నలుపడు గద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జనులు సైన్యములకధిపతియగు యెహోవాచేత దాని నేర్చుకొందురు. ఆశ్చర్యమైన ఆలోచనశక్తియు అధిక బుద్ధ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గ్ర హించువాడు 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2026-10-20T01:26:39Z</dcterms:created>
  <dcterms:modified xsi:type="dcterms:W3CDTF">2026-10-20T01:26:39Z</dcterms:modified>
  <dc:title>యెషయా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