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the adversaries of Judah and Benjamin heard that the children of the captivity built the temple unto the LORD God of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the adversaries of Judah and Benjamin heard that the children of the captivity built the temple unto the LORD God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y came to Zerubbabel, and to the chief of the fathers, and said unto them, Let us build with you: for we seek your God, as all of you do; and we do sacrifice unto him since the days of Esarhaddon king of Assur, which brought us up he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y came to Zerubbabel, and to the chief of the fathers, and said unto them, Let us build with you: for we seek your God, as all of you do; and we do sacrifice unto him since the days of Esarhaddon king of Assur, which brought us up her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y came to Zerubbabel, and to the chief of the fathers, and said unto them, Let us build with you: for we seek your God, as all of you do; and we do sacrifice unto him since the days of Esarhaddon king of Assur, which brought us up her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y came to Zerubbabel, and to the chief of the fathers, and said unto them, Let us build with you: for we seek your God, as all of you do; and we do sacrifice unto him since the days of Esarhaddon king of Assur, which brought us up her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rubbabel, and Jeshua, and the rest of the chief of the fathers of Israel, said unto them, All of you have nothing to do with us to build an house unto our God; but we ourselves together will build unto the LORD God of Israel, as king Cyrus the king of Persia has commanded u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rubbabel, and Jeshua, and the rest of the chief of the fathers of Israel, said unto them, All of you have nothing to do with us to build an house unto our God; but we ourselves together will build unto the LORD God of Israel, as king Cyrus the king of Persia has commanded 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rubbabel, and Jeshua, and the rest of the chief of the fathers of Israel, said unto them, All of you have nothing to do with us to build an house unto our God; but we ourselves together will build unto the LORD God of Israel, as king Cyrus the king of Persia has commanded 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rubbabel, and Jeshua, and the rest of the chief of the fathers of Israel, said unto them, All of you have nothing to do with us to build an house unto our God; but we ourselves together will build unto the LORD God of Israel, as king Cyrus the king of Persia has commanded u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he people of the land weakened the hands of the people of Judah, and troubled them in build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he people of the land weakened the hands of the people of Judah, and troubled them in build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ired counsellors against them, to frustrate their purpose, all the days of Cyrus king of Persia, even until the reign of Darius king of Persi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ired counsellors against them, to frustrate their purpose, all the days of Cyrus king of Persia, even until the reign of Darius king of Persi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e reign of Ahasuerus, in the beginning of his reign, wrote they unto him an accusation against the inhabitants of Judah and Jerusal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e reign of Ahasuerus, in the beginning of his reign, wrote they unto him an accusation against the inhabitants of Judah and Jerusal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n the days of Artaxerxes wrote Bishlam, Mithredath, Tabeel, and the rest of their companions, unto Artaxerxes king of Persia; and the writing of the letter was written in the Syrian tongue, and interpreted in the Syrian ton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n the days of Artaxerxes wrote Bishlam, Mithredath, Tabeel, and the rest of their companions, unto Artaxerxes king of Persia; and the writing of the letter was written in the Syrian tongue, and interpreted in the Syrian ton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n the days of Artaxerxes wrote Bishlam, Mithredath, Tabeel, and the rest of their companions, unto Artaxerxes king of Persia; and the writing of the letter was written in the Syrian tongue, and interpreted in the Syrian ton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Rehum the chancellor and Shimshai the scribe wrote a letter against Jerusalem to Artaxerxes the king in this sor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Rehum the chancellor and Shimshai the scribe wrote a letter against Jerusalem to Artaxerxes the king in this sor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rote Rehum the chancellor, and Shimshai the scribe, and the rest of their companions; the Dinaites, the Apharsathchites, the Tarpelites, the Apharsites, the Archevites, the Babylonians, the Susanchites, the Dehavites, and the Elamit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rote Rehum the chancellor, and Shimshai the scribe, and the rest of their companions; the Dinaites, the Apharsathchites, the Tarpelites, the Apharsites, the Archevites, the Babylonians, the Susanchites, the Dehavites, and the Elami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rote Rehum the chancellor, and Shimshai the scribe, and the rest of their companions; the Dinaites, the Apharsathchites, the Tarpelites, the Apharsites, the Archevites, the Babylonians, the Susanchites, the Dehavites, and the Elami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rest of the nations whom the great and noble Asnapper brought over, and set in the cities of Samaria, and the rest that are on this side the river, and at such a tim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rest of the nations whom the great and noble Asnapper brought over, and set in the cities of Samaria, and the rest that are on this side the river, and at such a ti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is is the copy of the letter that they sent unto him, even unto Artaxerxes the king; Your servants the men on this side the river, and at such a ti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is is the copy of the letter that they sent unto him, even unto Artaxerxes the king; Your servants the men on this side the river, and at such a tim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 it known unto the king, that the Jews which came up from you to us are come unto Jerusalem, building the rebellious and the bad city, and have set up the walls thereof, and joined the foundation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 it known unto the king, that the Jews which came up from you to us are come unto Jerusalem, building the rebellious and the bad city, and have set up the walls thereof, and joined the foundation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 it known unto the king, that the Jews which came up from you to us are come unto Jerusalem, building the rebellious and the bad city, and have set up the walls thereof, and joined the foundation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 it known now unto the king, that, if this city be built, and the walls set up again, then will they not pay toll, tribute, and custom, and so you shall spoil the revenue of the king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 it known now unto the king, that, if this city be built, and the walls set up again, then will they not pay toll, tribute, and custom, and so you shall spoil the revenue of the king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 it known now unto the king, that, if this city be built, and the walls set up again, then will they not pay toll, tribute, and custom, and so you shall spoil the revenue of the king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because we have maintenance from the king's palace, and it was not meet for us to see the king's dishonour, therefore have we sent and certified the k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because we have maintenance from the king's palace, and it was not meet for us to see the king's dishonour, therefore have we sent and certified the k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search may be made in the book of the records of your fathers: so shall you find in the book of the records, and know that this city is a rebellious city, and hurtful unto kings and provinces, and that they have moved sedition within the same of old time: for which cause was this city destroy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search may be made in the book of the records of your fathers: so shall you find in the book of the records, and know that this city is a rebellious city, and hurtful unto kings and provinces, and that they have moved sedition within the same of old time: for which cause was this city destroy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search may be made in the book of the records of your fathers: so shall you find in the book of the records, and know that this city is a rebellious city, and hurtful unto kings and provinces, and that they have moved sedition within the same of old time: for which cause was this city destroy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search may be made in the book of the records of your fathers: so shall you find in the book of the records, and know that this city is a rebellious city, and hurtful unto kings and provinces, and that they have moved sedition within the same of old time: for which cause was this city destroy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e certify the king that, if this city be built again, and the walls thereof set up, by this means you shall have no portion on this side the riv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e certify the king that, if this city be built again, and the walls thereof set up, by this means you shall have no portion on this side the riv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e certify the king that, if this city be built again, and the walls thereof set up, by this means you shall have no portion on this side the riv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ent the king an answer unto Rehum the chancellor, and to Shimshai the scribe, and to the rest of their companions that dwell in Samaria, and unto the rest beyond the river, Peace, and at such a ti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ent the king an answer unto Rehum the chancellor, and to Shimshai the scribe, and to the rest of their companions that dwell in Samaria, and unto the rest beyond the river, Peace, and at such a ti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ent the king an answer unto Rehum the chancellor, and to Shimshai the scribe, and to the rest of their companions that dwell in Samaria, and unto the rest beyond the river, Peace, and at such a ti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letter which all of you sent unto us has been plainly read before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commanded, and search has been made, and it is found that this city of old time has made insurrection against kings, and that rebellion and sedition have been made therei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commanded, and search has been made, and it is found that this city of old time has made insurrection against kings, and that rebellion and sedition have been made therei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 have been mighty kings also over Jerusalem, which have ruled over all countries beyond the river; and toll, tribute, and custom, was paid unto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 have been mighty kings also over Jerusalem, which have ruled over all countries beyond the river; and toll, tribute, and custom, was paid unto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 have been mighty kings also over Jerusalem, which have ruled over all countries beyond the river; and toll, tribute, and custom, was paid unto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Give all of you now commandment to cause these men to cease, and that this city be not built, until another commandment shall be given from m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Give all of you now commandment to cause these men to cease, and that this city be not built, until another commandment shall be given from 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ake heed now that all of you fail not to do this: why should damage grow to the hurt of the king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ake heed now that all of you fail not to do this: why should damage grow to the hurt of the king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when the copy of king Artaxerxes' letter was read before Rehum, and Shimshai the scribe, and their companions, they went up in haste to Jerusalem unto the Jews, and made them to cease by force and pow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when the copy of king Artaxerxes' letter was read before Rehum, and Shimshai the scribe, and their companions, they went up in haste to Jerusalem unto the Jews, and made them to cease by force and pow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when the copy of king Artaxerxes' letter was read before Rehum, and Shimshai the scribe, and their companions, they went up in haste to Jerusalem unto the Jews, and made them to cease by force and pow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ceased the work of the house of God which is at Jerusalem. So it ceased unto the second year of the reign of Darius king of Persi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ceased the work of the house of God which is at Jerusalem. So it ceased unto the second year of the reign of Darius king of Persia.]]></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8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றையிருப்பிலிருந்து வந்த ஜனங்கள் இஸ்ரவேலின் தேவனாகிய கர்த்தருக்கு ஆலயத்தைக் கட்டுகிறார்களெ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க்கும் பென்யமீனுக்குமிருந்த சத்துருக்கள் கேள்வி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செருபாபேலிடத்துக்கும் தலைவரான பிதாக்களிடத்துக்கும் வந்து; உங்களோடேகூட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ம்; உங்களைப்போல நாங்களும் உங்கள் தேவனை நாடுவோம்; இவ்விடத்துக்கு எங்களை வரப்பண்ணின அசீரி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எசரத்தோன் நாட்கள் முதற்கொண்டு அவருக்கு நாங்களும் பலியிட்டுவருகிறோமென்று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ற்குச் செருபாபேலும், யெசுவாவும், இஸ்ரவேலில் மற்றுமுள்ள தலைவரான பிதாக்களும்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தேவனுக்கு ஆலயத்தைக் கட்டுகிறதற்கு உங்களுக்கும் எங்களுக்கும் சம்பந்தமில்லை; பெர்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கோரேஸ் ராஜா எங்களுக்குக் கட்டளையிட்டபடி, நாங்களே இஸ்ரவேலின் தேவனாகிய கர்த்தருக்கு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னால் அந்த தேசத்து ஜனங்கள் யூதா ஜனத்தின் கைகளைத் தளரப்பண்ணி, கட்டாதபடிக்கு அ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ட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ர்சியாவின் ராஜாவாகிய கோரேசின் காலமுழுதும் தரியு என்னும் பெர்சியா ராஜா அரசண்டகாலமட்டு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யை அவத்தமாக்கும்படி அவர்களுக்கு விரோதமாய் ஆலோசனைக்காரருக்குக் கைக்கூலி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காஸ்வேரு அரசாளுகிறபோது, அவனுடைய ராஜ்யபாரத்தின் துவக்கத்திலே, யூதாவிலும் எருசலே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வர்களுக்கு விரோதமாகப் பிரியாது எழு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ர்தசஷ்டாவின் நாட்களிலும், பிஸ்லாமும், மித்திரேதாத்தும், தாபெயேலும், மற்றுமுள்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யராவும், பெர்சியா ராஜாவான அர்தசஷ்டாவுக்கு ஒரு மனு எழுதினார்கள்; அந்த மனு சீரிய எழு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பாஷையிலும்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லோசனைத் தலைவனாகிய ரெகூமும் கணக்கனாகிய சிம்சாவும் எருசலேமுக்கு விரோதமாக அர்தசஷ்டா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 எழுதின மனுவிலே கையொப்பம் போட்டவர்கள் யாரெ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லோசனைத் தலைவனாகிய ரெகூமும், கணக்கனாகிய சிம்சாயும், மற்றுமுள்ள அவர்கள் வகையராவாகிய தீனாவி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ற்சாத்தியர், தர்பேலியர், அப்பார்சியர், அற்கேவியர், பாபிலோனியர், சூஷங்கியர், தெகாவி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லாமியரான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ரியவரும் பேர்பெற்றவருமான அஸ்னாப்பார் அவ்விடங்களிலிருந்து அழைத்துக்கொண்டுவந்து சமாரி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 குடியேறப்பண்ணின மற்ற ஜனங்களும், நதிக்கு இப்பாலே இருக்கிற மற்ற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அர்தசஷ்டா என்னும் ராஜாவுக்கு அனுப்பின மனுவின் நகலாவது: நதிக்கு இப்புறத்தில்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து அடியார் முதலானவர்கள் அறிவி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ம்மிடத்திலிருந்து எங்களிடத்திற்கு வந்த யூதர் எருசலேமிலே கூடி, கலகமும் பொல்லாப்புமான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ற்கு அஸ்திபாரங்களை இணைத்து, அதின் மதில்களை எழுப்பிக்கட்டுகிறார்கள் என்பது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லா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தும் இந்தப் பட்டணம் கட்டப்பட்டு, அலங்கங்கள் எடுப்பிக்கப்பட்டுத் தீர்ந்தா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தியையும் தீர்வையையும் ஆயத்தையும் கொடுக்கமாட்டார்கள், அதில் ராஜாக்களின் வருமானத்திற்கு நஷ்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 என்று ராஜாவுக்கு அறியலா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தும் நாங்கள் அரமனை உப்புத் தின்கிறபடியினால், ராஜாவுக்குக் குறைவுவரப் பார்த்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அடாதகாரியம்; ஆகையால் நாங்கள் இதை அனுப்பி, ராஜாவுக்குத் தெரியப்படுத்து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ம்முடைய பிதாக்களின் நடபடிபுஸ்தகங்களில் சோதித்துப்பார்க்க உத்தரவாகவேண்டும்; அப்பொழுது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ம் கலகமும், ராஜாக்களுக்கும் சீமைகளுக்கும் நஷ்டமும் உண்டாக்குகிற பட்டணம் என்றும், பூர்வகால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 உள்ளதாயிருந்தபடியினால் இந்தப் பட்டணம் பாழ்க்கடிக்கப்பட்டது என்றும், அந்த நடபடிபுஸ்தக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றி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இந்தப் பட்டணம் கட்டப்பட்டு; இதின் அலங்கங்கள் எடுப்பிக்கப்பட்டுத் தீர்ந்தால், ந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றத்திலே உமக்கு ஒன்றும் இராதேபோம் என்பதை ராஜாவுக்கு அறியப்படுத்துகிறோம் என்று எ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ராஜா ஆலோசனைத்தலைவனாகிய ரெகூமுக்கும், கணக்கனாகிய சிம்சாயிக்கும், சமாரி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 மற்றுமுள்ள அவர்களுடைய வகையராவுக்கும், நதிக்கு அப்புறத்தில் இருக்கிற மற்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னுப்பின பிரதியுத்தரமாவது: உங்களுக்குச் சமா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அனுப்பின மனு நமது சமுகத்தில் தீர்க்கமாய் வாசி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ம்முடைய உத்தரவினால் சோதித்துப் பார்க்கும்போது, அந்தப் பட்டணம் பூர்வகாலமுதல் ராஜாக்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எழும்பினது என்றும், அதிலே கலகமும் ராஜதுரோகமும் காணப்பட்டது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ருசலேமில் வல்லமையுள்ள ராஜாக்கள் இருந்தார்கள் என்றும், அவர்கள் நதிக்கு அப்புறத்தில் இருக்கிற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ங்களையும் ஆண்டுவந்தார்கள் என்றும் பகுதியும் தீர்வையும் ஆயமும் அவர்களுக்குச் செலு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தெரிய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ப்பொழுதும் நம்மிடத்திலிருந்து மறுஉத்தரவு பிறக்கும்வரையும் அந்த மனிதர் அந்தப் பட்டண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மல் நிறுத்திவிடும்படி கட்டளையி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லே நீங்கள் தவறாதபடி எச்சரிக்கையாயிருங்கள்; ராஜாக்களுக்கு நஷ்டமும் சேதமும் வரவேண்டிய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ழுதி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ராஜாவாகிய அர்தசஷடாவுடைய உத்தரவின் நகல் ரெகூமுக்கும், கணக்கனாகிய சிம்சாயிக்கு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யராவுக்கு முன்பாக வாசிக்கப்பட்டபோது, அவர்கள் தீவிரத்துடனே எருசலேமிலிருக்கிற யூதரிட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பலவந்தத்தோடும் கட்டாயத்தோடும் அவர்களை வேலைசெய்யாதபடிக்கு நிறு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எருசலேமிலுள்ள தேவனுடைய ஆலயத்தின் வேலை தடைபட்டு, பெர்சியாவின் ராஜாவாகிய த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பாரம்பண்ணின இரண்டாம் வருஷமட்டும் நிறுத்த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2026-11-02T10:15:45Z</dcterms:created>
  <dcterms:modified xsi:type="dcterms:W3CDTF">2026-11-02T10:15:45Z</dcterms:modified>
  <dc:title>எஸ்றா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