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இஸ்ரவேலுக்கு முதற்பிறந்த சேஷ்டபுத்திரன்; ஆனாலும் அவன் தன் தகப்பனுடைய மஞ்சத்தைத் தீட்டுப்படுத்தினபடியினால், கோத்திரத்து அட்டவணையிலே அவன் முதற் பிறந்தவனாக எண்ணப்படாமல், அவனுடைய சேஷ்டபுத்திர சுதந்தரம் இஸ்ரவேலின் குமாரனாகிய யோசேப்பின் குமாரருக்குக் கொடு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இஸ்ரவேலுக்கு முதற்பிறந்த சேஷ்டபுத்திரன்; ஆனாலும் அவன் தன் தகப்பனுடைய மஞ்சத்தைத் தீட்டுப்படுத்தினபடியினால், கோத்திரத்து அட்டவணையிலே அவன் முதற் பிறந்தவனாக எண்ணப்படாமல், அவனுடைய சேஷ்டபுத்திர சுதந்தரம் இஸ்ரவேலின் குமாரனாகிய யோசேப்பின் குமாரருக்குக் கொடு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இஸ்ரவேலுக்கு முதற்பிறந்த சேஷ்டபுத்திரன்; ஆனாலும் அவன் தன் தகப்பனுடைய மஞ்சத்தைத் தீட்டுப்படுத்தினபடியினால், கோத்திரத்து அட்டவணையிலே அவன் முதற் பிறந்தவனாக எண்ணப்படாமல், அவனுடைய சேஷ்டபுத்திர சுதந்தரம் இஸ்ரவேலின் குமாரனாகிய யோசேப்பின் குமாரருக்குக் கொடு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ன் சகோதரரிலே பலத்ததினால் ராஜாதிபத்தியம் அவன் சந்ததியிலுண்டானது; ஆகிலும் சேஷ்டபுத்திர சுதந்தரம் யோசேப்புடையத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ன் சகோதரரிலே பலத்ததினால் ராஜாதிபத்தியம் அவன் சந்ததியிலுண்டானது; ஆகிலும் சேஷ்டபுத்திர சுதந்தரம் யோசேப்புடையத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ற்பேறான ரூபனின் குமாரன் ஆனோக்கு, பல்லூ, எஸ்ரோன், ஊர்மீ என்ப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ேலின் குமாரரில் ஒருவன் செமாயா; இவன் குமாரன் கோக்; இவன் குமாரன் சிமே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குமாரன் மீகா; இவன் குமாரன் ராயா; இவன் குமாரன் பாகால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ன் குமாரன் பேரா; ரூபனியரின் பிரபுவான இவனை அசீரியா ராஜாவாகிய தில்காத்பில்நேசர் சிறைபிடித்துப்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ன் குமாரன் பேரா; ரூபனியரின் பிரபுவான இவனை அசீரியா ராஜாவாகிய தில்காத்பில்நேசர் சிறைபிடித்து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ங்கள் சந்ததிகளின்படியே தங்கள் வம்ச அட்டவணைகளில் எழுதப்பட்ட அவன் சகோதரரில் தலைவர் ஏயேலும், சகரியா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ங்கள் சந்ததிகளின்படியே தங்கள் வம்ச அட்டவணைகளில் எழுதப்பட்ட அவன் சகோதரரில் தலைவர் ஏயேலும், சகரியா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ேலின் மகனாகிய சேமாவுக்குப் பிறந்த ஆசாசின் குமாரன் பேலாவும்; இவன் சந்ததியார் ஆரோவேரிலும்; நேபோமட்டும், பாகால்மயோன்மட்டும் வாசம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ேலின் மகனாகிய சேமாவுக்குப் பிறந்த ஆசாசின் குமாரன் பேலாவும்; இவன் சந்ததியார் ஆரோவேரிலும்; நேபோமட்டும், பாகால்மயோன்மட்டும் வாசம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ஐபிராத்து நதிதொடங்கி வனாந்தரத்தின் எல்லைமட்டும் அவர்கள் வாசம்பண்ணினார்கள்; அவர்கள் ஆடுமாடுகள் கீலேயாத்தேசத்தில் மிகுதிய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ஐபிராத்து நதிதொடங்கி வனாந்தரத்தின் எல்லைமட்டும் அவர்கள் வாசம்பண்ணினார்கள்; அவர்கள் ஆடுமாடுகள் கீலேயாத்தேசத்தில் மிகுதிய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வுலின் நாட்களில் ஆகாரியரோடு அவர்கள் யுத்தம்பண்ணி, தங்கள் கையால் அவர்கள் விழுந்தபின், அவர்கள் கூடாரங்களிலே கீலேயாத்தின் கீழ்ப்புறமெல்லாம் குடியேற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வுலின் நாட்களில் ஆகாரியரோடு அவர்கள் யுத்தம்பண்ணி, தங்கள் கையால் அவர்கள் விழுந்தபின், அவர்கள் கூடாரங்களிலே கீலேயாத்தின் கீழ்ப்புறமெல்லாம் குடியேற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த்தின் புத்திரர் அவர்களுக்கு எதிரே பாசான்தேசத்திலே சல்காமட்டும் வாசம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யோவேல் தலைவனும், சாப்பானும் அவனுக்கு இரண்டாவதுமாயிருந்தான்; யானாயும் சாப்பாத்தும் பாசானில் இ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ிதாக்களின் வீட்டாராகிய அவர்கள் சகோதரர், மிகாவேல், மெசுல்லாம், சேபா, யோராயி, யாக்கான், சீகா, ஏபேர் என்னும் ஏழ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ிதாக்களின் வீட்டாராகிய அவர்கள் சகோதரர், மிகாவேல், மெசுல்லாம், சேபா, யோராயி, யாக்கான், சீகா, ஏபேர் என்னும் ஏழ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ஊரிக்குப் பிறந்த அபியேலின் குமாரர்; ஊரி என்பவன் யெரொவாவுக்கும், யெரொவா கீலேயாத்துக்கும், கீலேயாத் மிகாவேலுக்கும், மிகாவேல் எசிசாயிக்கும், எசிசாயி யாதோவுக்கும், யாதோ பூசுக்கும் குமாரராயிருந்த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ஊரிக்குப் பிறந்த அபியேலின் குமாரர்; ஊரி என்பவன் யெரொவாவுக்கும், யெரொவா கீலேயாத்துக்கும், கீலேயாத் மிகாவேலுக்கும், மிகாவேல் எசிசாயிக்கும், எசிசாயி யாதோவுக்கும், யாதோ பூசுக்கும் குமாரராயிருந்த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ூனியின் குமாரனாகிய அப்தியேலின் மகன் அகி, அவர்கள் பிதாக்களின் வீட்டுத் தலைவன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ீலேயாத்திலிருக்கிற பாசானிலும் அதின் வெளிநிலங்களிலும், சாரோனின் எல்லாப் பேட்டைகளிலும் அவைகளின் கடையாந்தரங்கள்மட்டும் வாசம்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ீலேயாத்திலிருக்கிற பாசானிலும் அதின் வெளிநிலங்களிலும், சாரோனின் எல்லாப் பேட்டைகளிலும் அவைகளின் கடையாந்தரங்கள்மட்டும் வாசம்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ெல்லாரும் யூதாவின் ராஜாவாகிய யெரொபெயாமின் நாட்களிலும், இஸ்ரவேலின் ராஜாவாகிய யெரொபெயாமின் நாட்களிலும் தங்கள் வம்சத்து அட்டவணைப்படி தொகை, ஏற்ற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ெல்லாரும் யூதாவின் ராஜாவாகிய யெரொபெயாமின் நாட்களிலும், இஸ்ரவேலின் ராஜாவாகிய யெரொபெயாமின் நாட்களிலும் தங்கள் வம்சத்து அட்டவணைப்படி தொகை, ஏற்ற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ூபன் புத்திரரிலும், காத்தியரிலும், மனாசேயின் பாதிக்கோத்திரத்தாரிலும் கேடகமும் பட்டயமும் எடுத்து, வில்லெய்து, யுத்தத்திற்குப் பழகி, படைக்குப் போகத்தக்க, சேவகர் நாற்பத்து நாலாயிரத்து எழுநூற்று அறுபதுபேர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ூபன் புத்திரரிலும், காத்தியரிலும், மனாசேயின் பாதிக்கோத்திரத்தாரிலும் கேடகமும் பட்டயமும் எடுத்து, வில்லெய்து, யுத்தத்திற்குப் பழகி, படைக்குப் போகத்தக்க, சேவகர் நாற்பத்து நாலாயிரத்து எழுநூற்று அறுபதுபேர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ூபன் புத்திரரிலும், காத்தியரிலும், மனாசேயின் பாதிக்கோத்திரத்தாரிலும் கேடகமும் பட்டயமும் எடுத்து, வில்லெய்து, யுத்தத்திற்குப் பழகி, படைக்குப் போகத்தக்க, சேவகர் நாற்பத்து நாலாயிரத்து எழுநூற்று அறுபதுபேர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காரியரோடும், யெத்தூர் நாப்பீஸ் நோதாப் என்பவர்களோடும் யுத்தம்பண்ணுகிற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ோடே எதிர்க்கத் துணைபெற்றபடியினால், ஆகாரியரும் இவர்களோடிருக்கிற யாவரும் அவர்கள் கையில் ஒப்புக்கொடுக்கப்பட்டார்கள்; அவர்கள் யுத்தத்திலே தேவனை நோக்கிக் கூப்பிட்டு, அவர்மேல் நம்பிக்கை வைத்தபடியினால் அவர்கள் விண்ணப்பத்தைக் கேட்டருள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ோடே எதிர்க்கத் துணைபெற்றபடியினால், ஆகாரியரும் இவர்களோடிருக்கிற யாவரும் அவர்கள் கையில் ஒப்புக்கொடுக்கப்பட்டார்கள்; அவர்கள் யுத்தத்திலே தேவனை நோக்கிக் கூப்பிட்டு, அவர்மேல் நம்பிக்கை வைத்தபடியினால் அவர்கள் விண்ணப்பத்தைக் கேட்ட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ோடே எதிர்க்கத் துணைபெற்றபடியினால், ஆகாரியரும் இவர்களோடிருக்கிற யாவரும் அவர்கள் கையில் ஒப்புக்கொடுக்கப்பட்டார்கள்; அவர்கள் யுத்தத்திலே தேவனை நோக்கிக் கூப்பிட்டு, அவர்மேல் நம்பிக்கை வைத்தபடியினால் அவர்கள் விண்ணப்பத்தைக் கேட்ட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வர்களுக்கு இருந்த மிருகஜீவன்களாகிய ஐம்பதினாயிரம் ஒட்டகங்களையும், இரண்டுலட்சத்து ஐம்பதினாயிரம் ஆடுகளையும், இரண்டாயிரம் கழுதைகளையும், மனுஷரில் லட்சம்பேர்களையும் பிட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வர்களுக்கு இருந்த மிருகஜீவன்களாகிய ஐம்பதினாயிரம் ஒட்டகங்களையும், இரண்டுலட்சத்து ஐம்பதினாயிரம் ஆடுகளையும், இரண்டாயிரம் கழுதைகளையும், மனுஷரில் லட்சம்பேர்களையும் பிட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ம் தேவனால் நடந்தபடியினால் அநேகர் வெட்டுண்டு விழுந்தார்கள்; தாங்கள் சிறைப்பட்டுப்போகுமட்டும் இவர்களுடைய ஸ்தலத்திலே குடி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ம் தேவனால் நடந்தபடியினால் அநேகர் வெட்டுண்டு விழுந்தார்கள்; தாங்கள் சிறைப்பட்டுப்போகுமட்டும் இவர்களுடைய ஸ்தலத்திலே குடி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ாசேயின் பாதிக்கோத்திரத்துப் புத்திரரும் அந்த தேசத்தில் குடியிருந்து, பாசான்தொடங்கிப் பாகால் எர்மோன்மட்டும், செனீர்மட்டும், எர்மோன் பர்வதமட்டும் பெருகி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ாசேயின் பாதிக்கோத்திரத்துப் புத்திரரும் அந்த தேசத்தில் குடியிருந்து, பாசான்தொடங்கிப் பாகால் எர்மோன்மட்டும், செனீர்மட்டும், எர்மோன் பர்வதமட்டும் பெருகி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ங்கள் பிதாக்களின் வீட்டுத் தலைவராகிய ஏப்பேர், இஷி, ஏலியேல், அஸரியேல், எரேமியா, ஒதாவியா, யாதியேல் என்பவர்கள் பராக்கிரம வீரரான மனுஷரும் பேர்பெற்ற தலைவருமா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ங்கள் பிதாக்களின் வீட்டுத் தலைவராகிய ஏப்பேர், இஷி, ஏலியேல், அஸரியேல், எரேமியா, ஒதாவியா, யாதியேல் என்பவர்கள் பராக்கிரம வீரரான மனுஷரும் பேர்பெற்ற தலைவருமா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ங்கள் பிதாக்களின் வீட்டுத் தலைவராகிய ஏப்பேர், இஷி, ஏலியேல், அஸரியேல், எரேமியா, ஒதாவியா, யாதியேல் என்பவர்கள் பராக்கிரம வீரரான மனுஷரும் பேர்பெற்ற தலைவரும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பிதாக்களின் தேவனுக்குத் துரோகம்பண்ணி, தேவன் அவர்களுக்கு முன்பாக அழித்திருந்த தேச ஜனங்களின் தேவர்களைப் பின்பற்றிச் சோரம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பிதாக்களின் தேவனுக்குத் துரோகம்பண்ணி, தேவன் அவர்களுக்கு முன்பாக அழித்திருந்த தேச ஜனங்களின் தேவர்களைப் பின்பற்றிச் சோரம்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இஸ்ரவேலின் தேவன் அசீரியா ராஜாவாகிய பூலின் ஆவியையும், அசீரியா ராஜாவாகிய தில்காத்பில்நேசரின் ஆவியையும் எழுப்பினதினாலே, அவன் ரூபனியரும், காத்தியரும் மனாசேயின் பாதிக்கோத்திரத்தாருமாகிய அவர்களைச் சிறைபிடித்து இந்நாள்வரைக்கும் இருக்கிறதுபோல, ஆலாவுக்கும் ஆபோருக்கும் ஆராவுக்கும் கோசான் ஆற்றங்கரைக்கும் கொண்டு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sons of Reuben the firstborn of Israel, (for he was the firstborn; but forasmuch as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filed his father's bed, his birthright was given unto the sons of Joseph the son of Israel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enealogy is not to be reckoned after the birthr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Judah prevailed above his brethren, and of him came the chief ruler; but the birthright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seph's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sons, I say, of Reuben the firstborn of Israel were, Hanoch, and Pallu, Hezron, and Carm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sons of Joel; Shemaiah his son, Gog his son, Shimei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icah his son, Reaia his son, Baal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erah his son, whom Tilgathpilneser king of Assyria carried away captive: he was princ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ubeni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is brethren by their families, when the genealogy of their generations was reckoned,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hief, Jeiel, and Zechar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Bela the son of Azaz, the son of Shema, the son of Joel, who dwelt in Aroer, even unto Neb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Baalme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eastward he inhabited unto the entering in of the wilderness from the river Euphrat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ause their cattle were multiplied in the land of Gil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n the days of Saul they made war with the Hagarites, who fell by their hand: and they dwel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ir tents throughout all the east land of Gil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children of Gad dwelt opposite to them, in the land of Bashan unto Salca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Joel the chief, and Shapham the next, and Jaanai, and Shaphat in Bash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ir brethren of the house of their fathers were, Michael, and Meshullam, and Sheba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rai, and Jachan, and Zia, and Heber,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are the children of Abihail the son of Huri, the son of Jaroah, the son of Gilead,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Michael, the son of Jeshishai, the son of Jahdo, the son of Buz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hi the son of Abdiel, the son of Guni, chief of the house of 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dwelt in Gilead in Bashan, and in her towns, and in all the suburbs of Sharon, up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bord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ese were reckoned by genealogies in the days of Jotham king of Judah, and in the day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oboam king of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sons of Reuben, and the Gadites, and half the tribe of Manasseh, of valiant men, men able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r buckler and sword, and to shoot with bow, and skilful in war, were four and forty thous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ven hundred and threescore, that went out to the w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made war with the Hagarites, with Jetur, and Nephish, and Noda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y were helped against them, and the Hagarites were delivered into their hand, and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were with them: for they cried to God in the battle, and he was implored of them; because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t their trust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took away their cattle; of their camels fifty thousand, and of sheep two hundred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fty thousand, and of asses two thousand, and of men an hundred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re fell down many slain, because the war was of God. And they dwelt in their steads unti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aptiv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children of the half tribe of Manasseh dwelt in the land: they increased from Bash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Baalhermon and Senir, and unto mount Herm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se were the heads of the house of their fathers, even Epher, and Ishi, and Eliel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zriel, and Jeremiah, and Hodaviah, and Jahdiel, mighty men of valour, famous men, and head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y transgressed against the God of their fathers, and went a whoring after the god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 of the land, whom God destroyed before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God of Israel stirred up the spirit of Pul king of Assyria, and the spiri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lgathpilneser king of Assyria, and he carried them away, even the Reubenites, and the Gadit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alf tribe of Manasseh, and brought them unto Halah, and Habor, and Hara, and to the ri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zan, unto this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2026-10-21T02:58:59Z</dcterms:created>
  <dcterms:modified xsi:type="dcterms:W3CDTF">2026-10-21T02:58:59Z</dcterms:modified>
  <dc:title>1 Chronicles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