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1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மேலானதே - உம்
கிருபை மேலானதே
கிருபை மேலானதே - உம்
கிருபை மேலான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ஜீவனை பார்க்கிலும் - உம்
கிருபை மேலானதே
இவ் வாழ்கையை பார்க்கிலும்
உம் கிருபை மேலானதே --- கிருப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ோக்கிலும் வரத்திலும் என்னை
காத்தது கிருபையே - என்
கால்கள் இடறாமல் என்னை
காத்தது கிருபையே --- கிருப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லவீன நேரங்களில் - உம்
கிருபை என் பெலனானதே
சோர்வுற்ற வேளைகளில் - உம்
கிருபை என்னை தாங்கிற்றே --- கிருப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ஷ்டத்தின் நேரங்களில் - உம்
கிருபை என்னை காத்ததே
கண்ணீரின் மத்தியிலும் - உம்
கிருபை என்னை தேற்றுதே --- கிருப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2026-11-01T00:27:38Z</dcterms:created>
  <dcterms:modified xsi:type="dcterms:W3CDTF">2026-11-01T00:27:38Z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