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ஆவிக்குரியவரங்களைக் குறித்து நீங்கள் அறியாதிருக்க எனக்கு மன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 செலுத்தினீர்களென்று உங்களுக்குத் தெரியு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 பரிசுத்த ஆவியினாலேயன்றி இயேசுவைக் கர்த்தரென்று ஒருவனும் சொல்லக்கூடாதென்றும், உங்களுக்குத் தெரிவி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ரங்களில் வித்தியாசங்கள் உண்டு ஆவியானவர் ஒருவ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ஊழியங்களிலேயும் வித்தியாசங்கள் உண்டு, கர்த்தர் ஒரு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ஊழியங்களிலேயும் வித்தியாசங்கள் உண்டு, கர்த்தர் ஒருவ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ினுடைய அநுக்கிரகம் அவனவனுடைய பிரயோஜனத்திற்கென்று அளி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ினுடைய அநுக்கிரகம் அவனவனுடைய பிரயோஜனத்திற்கென்று அளிக்க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 அறிவை உணர்த்தும் வசனம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றொருவனுக்கு அந்த ஆவியினாலேயே விசுவாசமும், வேறொருவனுக்கு அந்த ஆவியினாலேயே குணமாக்கும் வரங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றொருவனுக்கு அந்த ஆவியினாலேயே விசுவாசமும், வேறொருவனுக்கு அந்த ஆவியினாலேயே குணமாக்கும் வரங்கள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 வேறொருவனுக்கு ஆவிகளைப் பகுத்தறிதலும், வேறொருவனுக்குப் பற்பல பாஷைகளைப்பேசுதலும், வேறொருவனுக்குப் பாஷைகளை வியாக்கியானம்பண்ணுதலும் அளிக்கப்பட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 பகிர்ந்துகொட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 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 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ீரமும் ஒரே அவயவமாயிராமல் அநேக அவயவங்களை உடையத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 அவயமாயிராத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 அவயவமாயிராத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் தமது சித்தத்தின்படி, அவயவங்கள் ஒவ்வொன்றையும் சரீரத்திலே வை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் தமது சித்தத்தின்படி, அவயவங்கள் ஒவ்வொன்றையும் சரீரத்திலே வை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ெல்லாம் ஒரே அவயவமாயிருந்தால், சரீரம் எங்கே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ெல்லாம் ஒரே அவயவமாயிருந்தால், சரீரம் எங்கே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யவங்கள் அநேகமாயிருந்தும் சரீரம் ஒன்ற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 எனக்கு வேண்டுவதில்லையென்றும் சொல்லக்கூ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ரீர அவயவங்களில் பலவீனமுள்ளவைகளாய்க் காணப்படுகிறவைகளே மிகவும் வேண்டியவைகள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 இலட்சணமில்லாதவைகளே அதிக அலங்காரம் பெற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 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 அவயவங்களும் கூடச் சந்தோஷ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ே கிறிஸ்துவின் சரீரமாயும், தனித்தனியே அவயவங்களாயுமிருக்கிற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 போதகர்களையும், பின்பு அற்புதங்களையும், பின்பு குணமாக்கும் வரங்களையும், ஊழியங்களையும், ஆளுகைகளையும், பலவித பாஷைகளையும் ஏற்படுத்தினார்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ல்லாரும் அப்போஸ்தலர்களா? எல்லாரும் தீர்க்கதரிசிகளா? எல்லாரும் போதகர்களா? எல்லாரும் அற்புதங்களைச் செய்கிறவர்கள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லாரும் குணமாக்கும் வரங்களுடையவர்களா? எல்லாரும் அந்நியபாஷைகளைப் பேசுகிறார்களா? எல்லாரும் வியாக்கியானம் பண்ணுகிறார்களா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லாரும் குணமாக்கும் வரங்களுடையவர்களா? எல்லாரும் அந்நியபாஷைகளைப் பேசுகிறார்களா? எல்லாரும் வியாக்கியானம் பண்ணுகிறார்களா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 காண்பி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ભાઈઓ અને બહેનો, તમારી પાસે આત્મિક દાનો અંગે સમજ હોય તેમ હું ઈચ્છ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વિશ્વાસુ બન્યા તે પહેલાં તમે જે જીવનજીવતા હતા તેને યાદ કરો. તમે તમારી જાતને પ્રભાવિત થવા દ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ૂર્તિપૂજા તરફ દોરવાઈ ગયા હતા. તે વસ્તુઓની પૂજા કે જેનામાં કોઈ જીવન હ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હું તમને કહું છું કે દેવના આત્માની મદદ વડે બોલનાર વ્યક્તિ ઈસુને શાપપાત્ર કહેતો નથી; અન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વ્યક્તિ પવિત્ર આત્માની મદદ વગર એમ ન કહી શકે કે, “ઈસુ જ પ્રભ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ત્મિક કૃપાદાનો વિવિધ પ્રકારના હોય છે, પરંતુ તે બધા એક જ આત્મા તરફથી પ્રાપ્ત થય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ેવાકાર્યના વિવિધ માર્ગો છે, પરંતુ આ બધાજ માર્ગો એ જ પ્રભુ પાસેથી મેળવેલા છે. દેવ લોકોમાં વિવિ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રે કાર્યો કરે છે, પરંતુ આ દરેક પ્રકારો તો એક જ પ્રભુ તરફથી મેળવ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દેવ વિવિધ પ્રકારે લોકોમાં કામ કરે છે, પરંતુ આ બધી જ રીતો એ એક જ દેવની છે. આપણે બધા બધ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ટે તે કાર્યો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રેક વ્યક્તિમાં પવિત્ર આત્માનું પ્રદાન જોઈ શકાય છે. જે આત્મા પ્રદાન કરે છે તેના દ્વારા એક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લોકોને મદદકર્તા બ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ત્મા એક વ્યક્તિને શાણપણવાળી વાણી બોલવાનું સાર્મથ્ય પ્રદાન કરે છે. જ્યારે આ જ આત્મા બી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ે પરમજ્ઞાન વાણી બોલવાનું સાર્મથ્ય પ્રદ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જ આત્મા એક વ્યક્તિને વિશ્વાસ પ્રદાન કરે છે. અને તે જ આત્મા બીજી વ્યક્તિને સાજાં કરવાનું 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જ આત્મા વડે બીજી વ્યક્તિને ચમત્કારો કરવાનું સાર્મથ્ય, તો અન્યને પ્રબોધ કરવાની ક્ષમતા અને અ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ે સારા અને ખરાબ આત્માઓ વચ્ચેનો ભેદ પારખવાની ક્ષમતા પ્રદાન કરે છે. આ જ આત્મા એક વ્યક્તિ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વિધ ભાષાઓ બોલવાની ક્ષમતા, તો બીજી વ્યક્તિને તે ભાષાઓના અર્થઘટન કરવાની ક્ષમતા પ્રદ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એક જ આત્મા આ બધી પ્રકિયા કરે છે. આત્મા પ્રત્યેક વ્યક્તિને શું આપવું તેનો નિર્ણ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ક વ્યક્તિનું શરીર તો એક જ છે, પરંતુ તેના અવયવો ઘણા છે. હા, શરીરને ઘણા અવયવો છે, પરંતુ બધ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યવો ફક્ત એક જ શરીરને ઘડે છે. ખ્રિસ્ત પણ તે પ્રમાણે જ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પણમાંના કેટલાએક યહૂદિ છીએ તો કેટલાએક ગ્રીક લોકો; આપણામાંના કેટલાએક ગુલામ છીએ તો કેટલા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તંત્ર. પરંતુ આપણે બધાજ એક જ આત્મા દ્વારા એક જ શરીરમાં બાપ્તિસ્મા પામેલા છીએ અને આપણને બધાને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આત્મા પ્રદાન કરવા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વ્યક્તિનું શરીર એક અવયવનું બનેલું નથી. પણ વધારે અવયવોનું બનેલું છે. તેને ઘણા અવયવો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ો પગ આમ કહે કે, “હું હાથ નથી. તેથી મારે શરીર સાથે કોઈ સંબંધ નથી.” પરંતુ પગના આમ કહેવા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નો એક અવયવ મટી 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કાન આમ કહે કે, “હું આંખ નથી તેથી શરીર સાથે મારે કોઈ સંબંધ નથી.” પરંતુ કાનના આમ કહેવા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ના અવયવરુંપે મટી 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સમગ્ર શરીર આંખ હોત, તો સાંભળવા માટે સક્ષમ ન હોત. જો આખું શરીર કાન હોત, તો કશું પણ સૂંધ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 સક્ષમ ન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દેવે દરેક અવયવને પોતાની મરજી પ્રમાણે શરીરમાં ગોઠવેલો છે. જો દરેક ભાગ જુદા હોય તો શરીર શર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દેવે દરેક માટે સ્થાન નિશ્ચિત કર્યુ છે. આપણા શરીરના ઘણા અવયવોને તેની ઈચ્છા પ્રમાણે ગોઠ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જો સર્વ એક અવયવ હોત તો શરીર ક્યાં હોત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તેથી હવે શરીરના અનેક ભાગો છે પણ શરીર ફક્ત એ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ંખ હાથને નથી કહી શકતી કે મારે તારી જરૂર નથી!” અને તે જ રીતે મસ્તક પગોને નથી કહી શકતું કે, “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જરૂર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ના! શરીરના તે અવયવો જે દેખીતી રીતે વધારે નિર્બળ લાગે છે તે વાસ્તવમાં ખરેખર ઘણા જ મહત્વ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શરીરના એ અવયવો કે જેમને આપણે ખાસ મૂલ્યવાન નથી ગણતા તેમની જ આપણે વિશિષ્ટ દરકાર કરીએ છીએ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ના એ અવયવો કે જે આપણે પ્રદર્શિત કરવા નથી ઈચ્છતા તેમની આપણે વિશિષ્ટ દરકાર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ખરેખર તો આપણા શરીરના સૌથી સુંદર ભાગોને કોઈ વિશિષ્ટ કાળજીની જરુંર પડતી નથી. પણ જે ભાગ ને ઓછું 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ાયું હતું તેને દેવે વિશેષ માન આપીને વ્યવસ્થિત રીતે શરીરમાં જો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ે આમ કર્યુ છે કે જેથી આપણું અંગ વિભાજીત ન થઈ જાય. દેવની ઈચ્છા એવી હતી કે બધા અવયવો એક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એક સરખી ચિંતા ર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ો શરીરનો એક અવયવ પીડાય તો તેની સાથે શરીરના બીજા બધાજ અબયવોને પણ વેદના થશે. અથવા શરીરનો કોઈ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યવ સન્માનિત થાય તો બીજા બધા જ અવયવો પણ આનંદ પા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ે બધા સમૂહ તરીકે ખ્રિસ્તનું શરીર છો. વ્યક્તિગત રીતે તમે દરેક તે શરીરનો કોઈ એક અવયવ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મંડળીમાં દેવે પ્રેરિતોને પ્રથમ સ્થાન, પ્રબોધકોને દ્વિતીય સ્થાન અને તૃતીય સ્થાન ઉપદેશ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લું છે. પછી દેવે જે લોકો ચમત્કારો કરે છે તેઓને માટે પણ એક સ્થાન નિશ્ચિત કર્યુ છે. અને તે જ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ોકોની પાસે રોગીઓને સાજા કરવાની ક્ષમતા છે, જે લોકો અન્યને મદદરુંપ થાય છે, જે લોકોમાં અગ્રેસ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ણ છે અને જે લોકો વિવિધ ભાષાઓ બોલે છે તેઓને માટે પણ દેવે કોઈ એક સ્થાન નિશ્ચિત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ધા લોકો પ્રેરિતો નથી કે બધા લોકો પ્રબોધકો થઈ શકે નહિ. બધા લોકો ચમત્કારો પણ ક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કે બધાની પાસે બીજાને સાજા કરવાની ક્ષમતા પણ નથી. બધા લોકો જુદી જુદી ભાષામાં બોલી શકતા નથી.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આ ભાષાઓનું અર્થઘટન કરવા માટે સમર્થ નથી 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મારે તો ખરેખર આત્માના ઉત્તમ કૃપાદાનોની જ ઈચ્છા રાખવી જોઈએ. હું તમને સૌથી ઉત્તમ માર્ગ દર્શ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2026-10-21T07:53:59Z</dcterms:created>
  <dcterms:modified xsi:type="dcterms:W3CDTF">2026-10-21T07:53:59Z</dcterms:modified>
  <dc:title>૧ કરિંથીઓને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