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் கிறிஸ்துவின் ஊழியக்காரரா? நான் அதிகம்; புத்தியீனமாய்ப் பேசுகிறேன்; நான் அதிகமாய்ப் பிரயாசப்பட்டவன், அதிகமாய் அடிபட்டவன், அதிகமாய்க் காவல்களில் வைக்கப்பட்டவன், அநேகந்தரம் மரண அவதியில் அகப்பட்டவ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ிலும், சர்ப்பமானது தன்னுடைய தந்திரத்தினாலே ஏவாளை வஞ்சித்ததுபோல, உங்கள் மனதும் கிறிஸ்துவைப்பற்றிய உண்மையினின்று விலகும்படி கெடுக்கப்படுமோவென்று பயந்திருக்கிற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ிலும், சர்ப்பமானது தன்னுடைய தந்திரத்தினாலே ஏவாளை வஞ்சித்ததுபோல, உங்கள் மனதும் கிறிஸ்துவைப்பற்றிய உண்மையினின்று விலகும்படி கெடுக்கப்படுமோவென்று பயந்திருக்கிற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ப்படியெனில், உங்களிடத்தில் வருகிறவன் நாங்கள் பிரசங்கியாத வேறொரு இயேசுவைப் பிரசங்கித்தானானால், அல்லது நீங்கள் பெற்றிராத வேறொரு ஆவியையும், நீங்கள் ஏற்றுக்கொள்ளாத வேறொரு சுவிசேஷத்தையும் பெற்றீர்களானால், நன்றாய்ச் சகித்திருப்பீர்கள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ப்படியெனில், உங்களிடத்தில் வருகிறவன் நாங்கள் பிரசங்கியாத வேறொரு இயேசுவைப் பிரசங்கித்தானானால், அல்லது நீங்கள் பெற்றிராத வேறொரு ஆவியையும், நீங்கள் ஏற்றுக்கொள்ளாத வேறொரு சுவிசேஷத்தையும் பெற்றீர்களானால், நன்றாய்ச் சகித்திருப்பீர்கள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ப்படியெனில், உங்களிடத்தில் வருகிறவன் நாங்கள் பிரசங்கியாத வேறொரு இயேசுவைப் பிரசங்கித்தானானால், அல்லது நீங்கள் பெற்றிராத வேறொரு ஆவியையும், நீங்கள் ஏற்றுக்கொள்ளாத வேறொரு சுவிசேஷத்தையும் பெற்றீர்களானால், நன்றாய்ச் சகித்திருப்பீர்கள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ூதர்களால் ஒன்றுகுறைய நாற்பதடியாக ஐந்துதரம் அடிபட்டேன்;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ூன்றுதரம் மிலாறுகளால் அடிபட்டேன், ஒருதரம் கல்லெறியுண்டேன், மூன்றுதரம் கப்பற்சேதத்தில் இருந்தேன், கடலிலே ஒரு இராப்பகல் முழுவதும் போக்கின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ூன்றுதரம் மிலாறுகளால் அடிபட்டேன், ஒருதரம் கல்லெறியுண்டேன், மூன்றுதரம் கப்பற்சேதத்தில் இருந்தேன், கடலிலே ஒரு இராப்பகல் முழுவதும் போக்கின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ேகந்தரம் பிரயாணம்பண்ணினேன்; ஆறுகளால் வந்த மோசங்களிலும், கள்ளரால் வந்த மோசங்களிலும், என் சுயஜனங்களால் வந்த மோசங்களிலும், அந்நிய ஜனங்களால் வந்த மோசங்களிலும், பட்டணங்களில் உண்டான மோசங்களிலும், வனாந்தரத்தில் உண்டான மோசங்களிலும், சமுத்திரத்தில் உண்டான மோசங்களிலும், கள்ளச்சகோதரரிடத்தில் உண்டான மோசங்களிலும்;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ங்கள் பலவீனரானதுபோல, எங்களுக்கு வந்த கனவீனத்தைக்குறித்துப் பேசுகிறேன்; ஒருவன் எதிலே துணிவுள்ளவனாயிருக்கிறானோ அதிலே நானும் துணிவுள்ளவனாயிருக்கிறேன்; இப்படிப் புத்தியீனமாய்ப் பேசுகிற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ேகந்தரம் பிரயாணம்பண்ணினேன்; ஆறுகளால் வந்த மோசங்களிலும், கள்ளரால் வந்த மோசங்களிலும், என் சுயஜனங்களால் வந்த மோசங்களிலும், அந்நிய ஜனங்களால் வந்த மோசங்களிலும், பட்டணங்களில் உண்டான மோசங்களிலும், வனாந்தரத்தில் உண்டான மோசங்களிலும், சமுத்திரத்தில் உண்டான மோசங்களிலும், கள்ளச்சகோதரரிடத்தில் உண்டான மோசங்களிலும்;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ேகந்தரம் பிரயாணம்பண்ணினேன்; ஆறுகளால் வந்த மோசங்களிலும், கள்ளரால் வந்த மோசங்களிலும், என் சுயஜனங்களால் வந்த மோசங்களிலும், அந்நிய ஜனங்களால் வந்த மோசங்களிலும், பட்டணங்களில் உண்டான மோசங்களிலும், வனாந்தரத்தில் உண்டான மோசங்களிலும், சமுத்திரத்தில் உண்டான மோசங்களிலும், கள்ளச்சகோதரரிடத்தில் உண்டான மோசங்களிலும்;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ரயாசத்திலும், வருத்தத்திலும், அநேகமுறை கண்விழிப்புகளிலும், பசியிலும் தாகத்திலும், அநேகமுறை உபவாசங்களிலும், குளிரிலும், நிர்வாணத்திலும் இருந்த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வை முதலானவைகளையல்லாமல், எல்லாச் சபைகளைக்குறித்தும் உண்டாயிருக்கிற கவலை என்னை நாள்தோறும் நெருக்குகிற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வை முதலானவைகளையல்லாமல், எல்லாச் சபைகளைக்குறித்தும் உண்டாயிருக்கிற கவலை என்னை நாள்தோறும் நெருக்குகிற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கா பிரதான அப்போஸ்தலரிலும், நான் ஒன்றிலும் குறைவுள்ளவனல்லவென்று எண்ணுகிற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ஒருவன் பலவீனனானால் நானும் பலவீனனாகிறதில்லையோ? ஒருவன் இடறினால் என் மனம் எரியாதிருக்குமோ?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பேச்சிலே கல்லாதவனாயிருந்தாலும், அறிவிலே கல்லாதவனல்ல; எந்த விஷயத்திலும் எல்லாருக்கு முன்பாகவும் உங்களுக்குள்ளே நாங்கள் வெளிப்பட்டிருக்கிறோமே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பேச்சிலே கல்லாதவனாயிருந்தாலும், அறிவிலே கல்லாதவனல்ல; எந்த விஷயத்திலும் எல்லாருக்கு முன்பாகவும் உங்களுக்குள்ளே நாங்கள் வெளிப்பட்டிருக்கிறோமே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ன் மேன்மைபாராட்டவேண்டுமானால், என் பலவீனத்திற்கடுத்தவைகளைக் குறித்து மேன்மைபாராட்டுவ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ங்கள் பலவீனரானதுபோல, எங்களுக்கு வந்த கனவீனத்தைக்குறித்துப் பேசுகிறேன்; ஒருவன் எதிலே துணிவுள்ளவனாயிருக்கிறானோ அதிலே நானும் துணிவுள்ளவனாயிருக்கிறேன்; இப்படிப் புத்தியீனமாய்ப் பேசுகிற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உயர்த்தப்படும்படி நான் என்னைத்தானே தாழ்த்தி, தேவனுடைய சுவிசேஷத்தை இலவசமாய் உங்களுக்குப் பிரசங்கித்ததினாலே குற்றஞ்செய்தேனோ?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உயர்த்தப்படும்படி நான் என்னைத்தானே தாழ்த்தி, தேவனுடைய சுவிசேஷத்தை இலவசமாய் உங்களுக்குப் பிரசங்கித்ததினாலே குற்றஞ்செய்தேனோ?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என்றென்றைக்கும் ஸ்தோத்திரிக்கப்பட்ட தேவனும், நம்முடைய கர்த்தராகிய இயேசுகிறிஸ்துவின் பிதாவுமானவர் நான் பொய் சொல்லுகிறதில்லையென்று அறிவ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என்றென்றைக்கும் ஸ்தோத்திரிக்கப்பட்ட தேவனும், நம்முடைய கர்த்தராகிய இயேசுகிறிஸ்துவின் பிதாவுமானவர் நான் பொய் சொல்லுகிறதில்லையென்று அறிவ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ங்களுக்கு ஊழியஞ்செய்யும்படிக்கு, மற்றச் சபைகளிடத்தில் சம்பளத்தைப்பெற்று, அவர்களைக் கொள்ளையிட்ட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மஸ்குபட்டணத்து அரேத்தா ராஜாவினுடைய சேனைத்தலைவன் என்னைப் பிடிக்கவேண்டுமென்று தமஸ்கருடைய பட்டணத்தைக் காவல்வைத்துக் காத்தான்;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மஸ்குபட்டணத்து அரேத்தா ராஜாவினுடைய சேனைத்தலைவன் என்னைப் பிடிக்கவேண்டுமென்று தமஸ்கருடைய பட்டணத்தைக் காவல்வைத்துக் காத்தான்;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உங்களோடிருந்து குறைவுபட்டபோதும், ஒருவரையும் நான் வருத்தப்படுத்தவில்லை; மக்கெதோனியாவிலிருந்து வந்த சகோதரர் என் குறைவை நிறைவாக்கினார்கள், எவ்விதத்திலேயும் உங்களுக்குப் பாரமாயிராதபடிக்கு ஜாக்கிரதையாயிருந்தேன், இனிமேலும் ஜாக்கிரதையாயிருப்ப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உங்களோடிருந்து குறைவுபட்டபோதும், ஒருவரையும் நான் வருத்தப்படுத்தவில்லை; மக்கெதோனியாவிலிருந்து வந்த சகோதரர் என் குறைவை நிறைவாக்கினார்கள், எவ்விதத்திலேயும் உங்களுக்குப் பாரமாயிராதபடிக்கு ஜாக்கிரதையாயிருந்தேன், இனிமேலும் ஜாக்கிரதையாயிருப்ப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உங்களோடிருந்து குறைவுபட்டபோதும், ஒருவரையும் நான் வருத்தப்படுத்தவில்லை; மக்கெதோனியாவிலிருந்து வந்த சகோதரர் என் குறைவை நிறைவாக்கினார்கள், எவ்விதத்திலேயும் உங்களுக்குப் பாரமாயிராதபடிக்கு ஜாக்கிரதையாயிருந்தேன், இனிமேலும் ஜாக்கிரதையாயிருப்ப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ன் புத்தியீனத்தை நீங்கள் சற்றே சகித்தால் நலமாயிருக்கும்; என்னைச் சகித்துமிருக்கிறீர்களே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நான் கூடையிலே வைக்கப்பட்டு, ஜன்னலிலிருந்து மதில்வழியாய் இறக்கிவிடப்பட்டு, அவனுடைய கைக்குத் தப்பின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நான் கூடையிலே வைக்கப்பட்டு, ஜன்னலிலிருந்து மதில்வழியாய் இறக்கிவிடப்பட்டு, அவனுடைய கைக்குத் தப்பின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காயாநாட்டின் திசைகளிலே இந்தப் புகழ்ச்சி என்னைவிட்டு நீங்குவதில்லையென்று என்னிலுள்ள கிறிஸ்துவினுடைய சத்தியத்தைக்கொண்டு சொல்லுகிற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ப்படிச் சொல்லவேண்டியதென்ன? நான் உங்களைச் சிநேகியாதபடியினாலேயோ? தேவன் அறிவ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லும், எங்களை விரோதிக்கச் சமயந்தேடுகிறவர்களுக்குச் சமயம் கிடையாதபடிக்கு, தங்களைக்குறித்து மேன்மைபாராட்டுகிற காரியத்தில் அவர்கள் எங்களைப்போலக் காணப்படும்படி, நான் செய்வதையே இன்னும் செய்வ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லும், எங்களை விரோதிக்கச் சமயந்தேடுகிறவர்களுக்குச் சமயம் கிடையாதபடிக்கு, தங்களைக்குறித்து மேன்மைபாராட்டுகிற காரியத்தில் அவர்கள் எங்களைப்போலக் காணப்படும்படி, நான் செய்வதையே இன்னும் செய்வ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டிப்பட்டவர்கள் கள்ள அப்போஸ்தலர்கள், கபடமுள்ள வேலையாட்கள், கிறிஸ்துவினுடைய அப்போஸ்தலரின் வேஷத்தைத் தரித்துக்கொண்டவர்களாயிருக்கிற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டிப்பட்டவர்கள் கள்ள அப்போஸ்தலர்கள், கபடமுள்ள வேலையாட்கள், கிறிஸ்துவினுடைய அப்போஸ்தலரின் வேஷத்தைத் தரித்துக்கொண்டவர்களாயிருக்கிற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ு ஆச்சரியமல்ல, சாத்தானும் ஒளியின் தூதனுடைய வேஷத்தைத் தரித்துக்கொள்வானே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 அவனுடைய ஊழியக்காரரும் நீதியின் ஊழியக்காரருடைய வேஷத்தைத் தரித்துக்கொண்டால் அது ஆச்சரியமல்லவே; அவர்கள் முடிவு அவர்கள் கிரியைகளுக்குத்தக்கதாயிருக்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ன் புத்தியீனத்தை நீங்கள் சற்றே சகித்தால் நலமாயிருக்கும்; என்னைச் சகித்துமிருக்கிறீர்களே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 அவனுடைய ஊழியக்காரரும் நீதியின் ஊழியக்காரருடைய வேஷத்தைத் தரித்துக்கொண்டால் அது ஆச்சரியமல்லவே; அவர்கள் முடிவு அவர்கள் கிரியைகளுக்குத்தக்கதாயிருக்க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னும் நான் சொல்லுகிறேன்; ஒருவனும் என்னைப் புத்தியீனனென்று எண்ணவேண்டாம்; அப்படி எண்ணினால், நானும் சற்றே மேன்மைபாராட்டும்படி, என்னைப் புத்தியீனனைப்போலாகிலும் ஏற்றுக்கொள்ளுங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னும் நான் சொல்லுகிறேன்; ஒருவனும் என்னைப் புத்தியீனனென்று எண்ணவேண்டாம்; அப்படி எண்ணினால், நானும் சற்றே மேன்மைபாராட்டும்படி, என்னைப் புத்தியீனனைப்போலாகிலும் ஏற்றுக்கொள்ளுங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ப்படி நான் சொல்லுகிறது கர்த்தருக்கேற்றபடி சொல்லாமல், மேன்மைபாராட்டும் தைரியத்தினாலே புத்தியீனனைப்போலச் சொல்லுகிறே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ப்படி நான் சொல்லுகிறது கர்த்தருக்கேற்றபடி சொல்லாமல், மேன்மைபாராட்டும் தைரியத்தினாலே புத்தியீனனைப்போலச் சொல்லுகிறே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ேகர் மாம்சத்திற்கேற்றபடி மேன்மைபாராட்டிக்கொள்ளுகையில், நானும் மேன்மைபாராட்டுவே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புத்தியுள்ளவர்களாயிருந்து புத்தியில்லாதவர்களைச் சந்தோஷமாய்ச் சகித்திருக்கிறீர்களே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ஒருவன் உங்களைச் சிறையாக்கினாலும், ஒருவன் உங்களைப் பட்சித்தாலும், ஒருவன் உங்களைக் கைவசப்படுத்தினாலும், ஒருவன் தன்னை உயர்த்தினாலும், ஒருவன் உங்களை முகத்தில் அறைந்தாலும் சகித்திருக்கிறீர்களே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ஒருவன் உங்களைச் சிறையாக்கினாலும், ஒருவன் உங்களைப் பட்சித்தாலும், ஒருவன் உங்களைக் கைவசப்படுத்தினாலும், ஒருவன் தன்னை உயர்த்தினாலும், ஒருவன் உங்களை முகத்தில் அறைந்தாலும் சகித்திருக்கிறீர்கள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எபிரெயரா? நானும் எபிரெயன்; அவர்கள் இஸ்ரவேலரா? நானும் இஸ்ரவேலன்; அவர்கள் ஆபிரகாமின் சந்ததியாரா? நானும் ஆபிரகாமின் சந்ததிய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ங்களைக் கற்புள்ள கன்னியாகக் கிறிஸ்து என்னும் ஒரே புருஷனுக்கு ஒப்புக்கொடுக்க நியமித்தபடியால், உங்களுக்காக தேவவைராக்கியமான வைராக்கியங்கொண்டிருக்கிற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ங்களைக் கற்புள்ள கன்னியாகக் கிறிஸ்து என்னும் ஒரே புருஷனுக்கு ஒப்புக்கொடுக்க நியமித்தபடியால், உங்களுக்காக தேவவைராக்கியமான வைராக்கியங்கொண்டிருக்கிற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் கிறிஸ்துவின் ஊழியக்காரரா? நான் அதிகம்; புத்தியீனமாய்ப் பேசுகிறேன்; நான் அதிகமாய்ப் பிரயாசப்பட்டவன், அதிகமாய் அடிபட்டவன், அதிகமாய்க் காவல்களில் வைக்கப்பட்டவன், அநேகந்தரம் மரண அவதியில் அகப்பட்டவ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2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ദ്ധ്വാനിച്ചു, അധികം പ്രാവശ്യം തടവിലായി, അനവധി അടി കൊണ്ടു, പലപ്പോഴും പ്രാണഭയത്തിലായ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എന്നാൽ സർപ്പം ഹവ്വയെ ഉപായത്താൽ ചതിച്ചതുപോലെ നിങ്ങളുടെ മനസ്സു ക്രിസ്തുവിനോടുള്ള ഏകാഗ്രത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ർമ്മലതയും വിട്ടു വഷളായിപ്പോകുമോ എന്നു ഞാൻ ഭയപ്പെട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ഒരുത്തൻ വന്നു ഞങ്ങൾ പ്രസംഗിക്കാത്ത മറ്റൊരു യേശുവിനെ പ്രസംഗിക്കയോ നിങ്ങൾക്കു ലഭിക്കാത്ത വേറൊര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ത്മാവെങ്കിലും നിങ്ങൾ കൈക്കൊള്ളാത്ത വേറൊരു സുവിശേഷമെങ്കിലും ലഭിക്കയോ ചെയ്യുമ്പോൾ നി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ൊറുക്കുന്നതു ആശ്ചര്യ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യെഹൂദരാൽ ഞാൻ ഒന്നു കുറയ നാല്പതു അടി അഞ്ചുവട്ടം കൊണ്ട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മൂന്നുവട്ടം കോലിനാൽ അടികൊണ്ടു; ഒരിക്കൽ കല്ലേറുകൊണ്ടു, മൂന്നുവട്ടം കപ്പൽച്ചേതത്തിൽ അകപ്പെട്ട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രു രാപ്പകൽ വെള്ളത്തിൽ കഴ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ഞാൻ പലപ്പോഴും യാത്ര ചെയ്തു; നദികളിലെ ആപത്തു, കള്ളന്മാരാലുള്ള ആപത്തു, സ്വജനത്താലുള്ള ആപത്ത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അതിൽ ഞങ്ങൾ ബലഹീനരായിരുന്നു എന്നു ഞാൻ മാനംകെട്ടു പറയുന്നു. എന്നാൽ ആരെങ്കിലും ധൈര്യപ്പെട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തികളാലുള്ള ആപത്തു, പട്ടണത്തിലെ ആപത്തു, കാട്ടിലെ ആപത്തു, കടലിലെ ആപത്തു, കള്ളസ്സഹോദരന്മാരാലുള്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പത്ത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അദ്ധ്വാനം, പ്രയാസം, പലവട്ടം ഉറക്കിളപ്പു, പൈദാഹം, പലവട്ടം പട്ടിണി, ശീതം, നഗ്ന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എന്നീ അസാധാരണസംഗതികൾ ഭവിച്ചതു കൂടാതെ എനിക്കു ദിവസേന സർവ്വസഭകളെയും കുറിച്ചുള്ള ചിന്താഭാരം എ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ിരക്കും ഉ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ഞാൻ അതിശ്രേഷ്ഠതയുള്ള അപ്പൊസ്തലന്മാരെക്കാൾ ഒട്ടും കുറഞ്ഞവനല്ല എന്നു നിരൂപ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ആർ ബലഹീനനായിട്ടു ഞാൻ ബലഹീനനാകാതെ ഇരിക്കുന്നു? ആർ ഇടറിപ്പോയിട്ടു ഞാൻ അഴലാതിരിക്കുന്ന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ഞാൻ വാക്സാമർത്ഥ്യമില്ലാത്തവൻ എങ്കിലും പരിജ്ഞാനമില്ലാത്തവനല്ല; ഞങ്ങൾ അതു നിങ്ങൾക്കു എല്ലായ്പോഴ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ല്ലാവിധത്തിലും വെളിപ്പെടുത്തിയിരിക്കുന്ന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പ്രശംസിക്കേണമെങ്കിൽ എന്റെ ബലഹീനതസംബന്ധിച്ചു ഞാൻ പ്രശംസ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ര്യത്തിൽ--ഞാൻ ബുദ്ധിഹീനനായി പറയുന്നു--ഞാനും ധൈര്യപ്പെട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അല്ലെങ്കിൽ ഞാൻ ദൈവത്തിന്റെ സുവിശേഷം നിങ്ങൾക്കു സൌജന്യമായി പ്രസംഗിച്ചുകൊണ്ടു നിങ്ങൾ ഉയരേണ്ട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െത്തന്നേ താഴ്ത്തുകയാൽ പാപം ചെയ്തുവേ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നമ്മുടെ കർത്താവായ യേശുക്രിസ്തുവിന്റെ ദൈവവും പിതാവുമായി എന്നേക്കും വാഴ്ത്തപ്പെട്ടവൻ ഞാൻ ഭോഷ്കല്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യുന്നതു എന്നറി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നിങ്ങളുടെ ഇടയിൽ ശുശ്രൂഷ ചെയ്‍വാൻ ഞാൻ മറ്റു സഭകളെ കവർന്നു അവരോടു ചെലവിന്നു വാങ്ങ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ദമസ്കൊസിലെ അരേതാരാജാവിന്റെ നാടുവാഴി എന്നെ പിടിപ്പാൻ ഇച്ഛിച്ചു, ദമസ്കപട്ടണത്തെ കാവൽ വെ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നിങ്ങളുടെ ഇടയിൽ ഇരുന്നപ്പോൾ മുട്ടുണ്ടായാറെ ഞാൻ ഒരുത്തനെയും ഭാരപ്പെടുത്തി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ക്കെദോന്യയിൽനിന്നു വന്ന സഹോദരന്മാർ അത്രേ എന്റെ മുട്ടു തീർത്തതു. ഞാൻ ഒരുവിധേനയും നിങ്ങൾ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ഭാരമായിത്തീരാതവണ്ണം സൂക്ഷിച്ചു, മേലാലും സൂക്ഷ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നിങ്ങൾ എന്റെ പക്കൽ അസാരം ബുദ്ധിഹീനത പൊറുത്തുകൊണ്ടാൽ കൊള്ളായിരുന്നു; അതേ, നിങ്ങൾ എ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എന്നാൽ അവർ എന്നെ മതിലിലുള്ള ഒരു കിളിവാതിൽവഴിയായി ഒരു കൊട്ടയിൽ ഇറക്കിവിട്ടു, അങ്ങനെ ഞാൻ അവ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യ്യിൽനിന്നു തെറ്റി ഓടിപ്പേ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എന്നിലുള്ള ക്രിസ്തുവിന്റെ സത്യത്താണ അഖായപ്രദേശങ്ങളിൽ ഈ പ്രശംസ എനിക്കു ആരും ഇല്ലാതാക്കു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തു എന്തുകൊണ്ടു? ഞാൻ നിങ്ങളെ സ്നേഹിക്കായ്കകൊണ്ടോ? ദൈവം അറി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എന്നെ നിന്ദിപ്പാൻ കാരണം അന്വേഷിക്കുന്നവർക്കു കാരണം അറുത്തുകളയേണ്ടതിന്നു ഞാൻ ചെയ്യുന്നതു മേലാ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യും; അവർ പ്രശംസിക്കുന്ന കാര്യത്തിൽ ഞങ്ങളെപ്പോലെ അവരെ കാണ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ഇങ്ങനെയുള്ളവർ കള്ളയപ്പൊസ്തലന്മാർ, കപടവേലക്കാർ, ക്രിസ്തുവിന്റെ അപ്പൊസ്തലന്മാരുടെ വേഷ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ധരിക്കുന്നവരത്രേ; അതു ആശ്ചര്യവുമല്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സാത്താൻ താനും വെളിച്ചദൂതന്റെ വേഷം ധരിക്കുന്ന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ആകയാൽ അവന്റെ ശുശ്രൂഷക്കാർ നീതിയുടെ ശുശ്രൂഷക്കാരുടെ വേഷം ധരിച്ചാൽ അതിശയമല്ല; അവരുടെ അവസാനം അവ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ൊറുത്തുകൊള്ളുന്ന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വൃത്തികൾക്കു ഒത്തതായി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ആരും എന്നെ ബുദ്ധിഹീനൻ എന്നു വിചാരിക്കരുതു എന്നു ഞാൻ പിന്നെയും പറയുന്നു; വിചാരിച്ചാലോ ഞാ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ല്പം പ്രശംസിക്കേണ്ടതിന്നു ബുദ്ധിഹീനനെപ്പോലെയെങ്കിലും എന്നെ കൈക്കൊൾ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ഞാൻ ഈ സംസാരിക്കുന്നതു കർത്താവിന്റെ ഹിതപ്രകാരമല്ല, പ്രശംസിക്കുന്ന ഈ അതിധൈര്യത്തോ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ബുദ്ധിഹീനനെപ്പോലെ അത്രേ സംസാരിക്കു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പലരും ജഡപ്രകാരം പ്രശംസിക്കയാൽ ഞാനും പ്രശംസ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നിങ്ങൾ ബുദ്ധിമാന്മാർ ആകയാൽ ബുദ്ധിഹീനരെ സന്തോഷത്തോടെ പൊറുക്കുന്ന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നിങ്ങളെ ഒരുവൻ അടിമപ്പെടുത്തിയാലും ഒരുവൻ തിന്നുകളഞ്ഞാലും ഒരുവൻ പിടിച്ചുകൊണ്ടുപോയാലും ഒരു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ഹംകരിച്ചാലും ഒരുവൻ നിങ്ങളെ മുഖത്തു അടിച്ചാലും നിങ്ങൾ പൊറുക്കുന്ന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അവർ എബ്രായരോ? ഞാനും അതേ; അവർ യിസ്രായേല്യരോ? ഞാനും അതേ; അവർ അബ്രാഹാമിന്റെ സന്തതിയോ? ഞാനും അത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ഞാൻ നിങ്ങളെക്കുറിച്ചു ദൈവത്തിന്റെ എരിവോടെ എരിയുന്നു; ഞാൻ ക്രിസ്തു എന്ന ഏകപുരുഷന്നു നി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ർമ്മലകന്യകയായി ഏല്പിപ്പാൻ വിവാഹനിശ്ചയം ചെയ്ത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ക്രിസ്തുവിന്റെ ശുശ്രൂഷക്കാരോ?--ഞാൻ ബുദ്ധിഭ്രമമായി സംസാരിക്കുന്നു--ഞാൻ അധികം; ഞാൻ ഏറ്റവും അധിക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2026-07-31T15:49:38Z</dcterms:created>
  <dcterms:modified xsi:type="dcterms:W3CDTF">2026-07-31T15:49:38Z</dcterms:modified>
  <dc:title>2 கொரிந்தியர்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