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presProps" Target="presProps.xml"/>
  <Relationship Id="rId61" Type="http://schemas.openxmlformats.org/officeDocument/2006/relationships/viewProps" Target="viewProps.xml"/>
  <Relationship Id="rId6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கா பிரதான அப்போஸ்தலரிலும், நான் ஒன்றிலும் குறைவுள்ளவனல்லவென்று எண்ணுகிற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பேச்சிலே கல்லாதவனாயிருந்தாலும், அறிவிலே கல்லாதவனல்ல; எந்த விஷயத்திலும் எல்லாருக்கு முன்பாகவும் உங்களுக்குள்ளே நாங்கள் வெளிப்பட்டிருக்கிறோமே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பேச்சிலே கல்லாதவனாயிருந்தாலும், அறிவிலே கல்லாதவனல்ல; எந்த விஷயத்திலும் எல்லாருக்கு முன்பாகவும் உங்களுக்குள்ளே நாங்கள் வெளிப்பட்டிருக்கிறோமே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ங்கள் உயர்த்தப்படும்படி நான் என்னைத்தானே தாழ்த்தி, தேவனுடைய சுவிசேஷத்தை இலவசமாய் உங்களுக்குப் பிரசங்கித்ததினாலே குற்றஞ்செய்தேனோ?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ங்கள் உயர்த்தப்படும்படி நான் என்னைத்தானே தாழ்த்தி, தேவனுடைய சுவிசேஷத்தை இலவசமாய் உங்களுக்குப் பிரசங்கித்ததினாலே குற்றஞ்செய்தேனோ?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உங்களுக்கு ஊழியஞ்செய்யும்படிக்கு, மற்றச் சபைகளிடத்தில் சம்பளத்தைப்பெற்று, அவர்களைக் கொள்ளையிட்ட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ன் உங்களோடிருந்து குறைவுபட்டபோதும், ஒருவரையும் நான் வருத்தப்படுத்தவில்லை; மக்கெதோனியாவிலிருந்து வந்த சகோதரர் என் குறைவை நிறைவாக்கினார்கள், எவ்விதத்திலேயும் உங்களுக்குப் பாரமாயிராதபடிக்கு ஜாக்கிரதையாயிருந்தேன், இனிமேலும் ஜாக்கிரதையாயிருப்ப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ன் உங்களோடிருந்து குறைவுபட்டபோதும், ஒருவரையும் நான் வருத்தப்படுத்தவில்லை; மக்கெதோனியாவிலிருந்து வந்த சகோதரர் என் குறைவை நிறைவாக்கினார்கள், எவ்விதத்திலேயும் உங்களுக்குப் பாரமாயிராதபடிக்கு ஜாக்கிரதையாயிருந்தேன், இனிமேலும் ஜாக்கிரதையாயிருப்ப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ன் உங்களோடிருந்து குறைவுபட்டபோதும், ஒருவரையும் நான் வருத்தப்படுத்தவில்லை; மக்கெதோனியாவிலிருந்து வந்த சகோதரர் என் குறைவை நிறைவாக்கினார்கள், எவ்விதத்திலேயும் உங்களுக்குப் பாரமாயிராதபடிக்கு ஜாக்கிரதையாயிருந்தேன், இனிமேலும் ஜாக்கிரதையாயிருப்ப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காயாநாட்டின் திசைகளிலே இந்தப் புகழ்ச்சி என்னைவிட்டு நீங்குவதில்லையென்று என்னிலுள்ள கிறிஸ்துவினுடைய சத்தியத்தைக்கொண்டு சொல்லுகிற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ன் புத்தியீனத்தை நீங்கள் சற்றே சகித்தால் நலமாயிருக்கும்; என்னைச் சகித்துமிருக்கிறீர்களே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ப்படிச் சொல்லவேண்டியதென்ன? நான் உங்களைச் சிநேகியாதபடியினாலேயோ? தேவன் அறிவ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ேலும், எங்களை விரோதிக்கச் சமயந்தேடுகிறவர்களுக்குச் சமயம் கிடையாதபடிக்கு, தங்களைக்குறித்து மேன்மைபாராட்டுகிற காரியத்தில் அவர்கள் எங்களைப்போலக் காணப்படும்படி, நான் செய்வதையே இன்னும் செய்வே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ேலும், எங்களை விரோதிக்கச் சமயந்தேடுகிறவர்களுக்குச் சமயம் கிடையாதபடிக்கு, தங்களைக்குறித்து மேன்மைபாராட்டுகிற காரியத்தில் அவர்கள் எங்களைப்போலக் காணப்படும்படி, நான் செய்வதையே இன்னும் செய்வ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டிப்பட்டவர்கள் கள்ள அப்போஸ்தலர்கள், கபடமுள்ள வேலையாட்கள், கிறிஸ்துவினுடைய அப்போஸ்தலரின் வேஷத்தைத் தரித்துக்கொண்டவர்களாயிருக்கிற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டிப்பட்டவர்கள் கள்ள அப்போஸ்தலர்கள், கபடமுள்ள வேலையாட்கள், கிறிஸ்துவினுடைய அப்போஸ்தலரின் வேஷத்தைத் தரித்துக்கொண்டவர்களாயிருக்கிற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து ஆச்சரியமல்ல, சாத்தானும் ஒளியின் தூதனுடைய வேஷத்தைத் தரித்துக்கொள்வானே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கையால் அவனுடைய ஊழியக்காரரும் நீதியின் ஊழியக்காரருடைய வேஷத்தைத் தரித்துக்கொண்டால் அது ஆச்சரியமல்லவே; அவர்கள் முடிவு அவர்கள் கிரியைகளுக்குத்தக்கதாயிருக்கு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கையால் அவனுடைய ஊழியக்காரரும் நீதியின் ஊழியக்காரருடைய வேஷத்தைத் தரித்துக்கொண்டால் அது ஆச்சரியமல்லவே; அவர்கள் முடிவு அவர்கள் கிரியைகளுக்குத்தக்கதாயிருக்கு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ின்னும் நான் சொல்லுகிறேன்; ஒருவனும் என்னைப் புத்தியீனனென்று எண்ணவேண்டாம்; அப்படி எண்ணினால், நானும் சற்றே மேன்மைபாராட்டும்படி, என்னைப் புத்தியீனனைப்போலாகிலும் ஏற்றுக்கொள்ளுங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ின்னும் நான் சொல்லுகிறேன்; ஒருவனும் என்னைப் புத்தியீனனென்று எண்ணவேண்டாம்; அப்படி எண்ணினால், நானும் சற்றே மேன்மைபாராட்டும்படி, என்னைப் புத்தியீனனைப்போலாகிலும் ஏற்றுக்கொள்ளுங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உங்களைக் கற்புள்ள கன்னியாகக் கிறிஸ்து என்னும் ஒரே புருஷனுக்கு ஒப்புக்கொடுக்க நியமித்தபடியால், உங்களுக்காக தேவவைராக்கியமான வைராக்கியங்கொண்டிருக்கிறே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ப்படி நான் சொல்லுகிறது கர்த்தருக்கேற்றபடி சொல்லாமல், மேன்மைபாராட்டும் தைரியத்தினாலே புத்தியீனனைப்போலச் சொல்லுகிறே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ப்படி நான் சொல்லுகிறது கர்த்தருக்கேற்றபடி சொல்லாமல், மேன்மைபாராட்டும் தைரியத்தினாலே புத்தியீனனைப்போலச் சொல்லுகிறே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நேகர் மாம்சத்திற்கேற்றபடி மேன்மைபாராட்டிக்கொள்ளுகையில், நானும் மேன்மைபாராட்டுவே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ீங்கள் புத்தியுள்ளவர்களாயிருந்து புத்தியில்லாதவர்களைச் சந்தோஷமாய்ச் சகித்திருக்கிறீர்களே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ஒருவன் உங்களைச் சிறையாக்கினாலும், ஒருவன் உங்களைப் பட்சித்தாலும், ஒருவன் உங்களைக் கைவசப்படுத்தினாலும், ஒருவன் தன்னை உயர்த்தினாலும், ஒருவன் உங்களை முகத்தில் அறைந்தாலும் சகித்திருக்கிறீர்களே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ஒருவன் உங்களைச் சிறையாக்கினாலும், ஒருவன் உங்களைப் பட்சித்தாலும், ஒருவன் உங்களைக் கைவசப்படுத்தினாலும், ஒருவன் தன்னை உயர்த்தினாலும், ஒருவன் உங்களை முகத்தில் அறைந்தாலும் சகித்திருக்கிறீர்களே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ாங்கள் பலவீனரானதுபோல, எங்களுக்கு வந்த கனவீனத்தைக்குறித்துப் பேசுகிறேன்; ஒருவன் எதிலே துணிவுள்ளவனாயிருக்கிறானோ அதிலே நானும் துணிவுள்ளவனாயிருக்கிறேன்; இப்படிப் புத்தியீனமாய்ப் பேசுகிறே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ாங்கள் பலவீனரானதுபோல, எங்களுக்கு வந்த கனவீனத்தைக்குறித்துப் பேசுகிறேன்; ஒருவன் எதிலே துணிவுள்ளவனாயிருக்கிறானோ அதிலே நானும் துணிவுள்ளவனாயிருக்கிறேன்; இப்படிப் புத்தியீனமாய்ப் பேசுகிறே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ர்கள் எபிரெயரா? நானும் எபிரெயன்; அவர்கள் இஸ்ரவேலரா? நானும் இஸ்ரவேலன்; அவர்கள் ஆபிரகாமின் சந்ததியாரா? நானும் ஆபிரகாமின் சந்ததிய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கள் கிறிஸ்துவின் ஊழியக்காரரா? நான் அதிகம்; புத்தியீனமாய்ப் பேசுகிறேன்; நான் அதிகமாய்ப் பிரயாசப்பட்டவன், அதிகமாய் அடிபட்டவன், அதிகமாய்க் காவல்களில் வைக்கப்பட்டவன், அநேகந்தரம் மரண அவதியில் அகப்பட்டவ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உங்களைக் கற்புள்ள கன்னியாகக் கிறிஸ்து என்னும் ஒரே புருஷனுக்கு ஒப்புக்கொடுக்க நியமித்தபடியால், உங்களுக்காக தேவவைராக்கியமான வைராக்கியங்கொண்டிருக்கிறே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கள் கிறிஸ்துவின் ஊழியக்காரரா? நான் அதிகம்; புத்தியீனமாய்ப் பேசுகிறேன்; நான் அதிகமாய்ப் பிரயாசப்பட்டவன், அதிகமாய் அடிபட்டவன், அதிகமாய்க் காவல்களில் வைக்கப்பட்டவன், அநேகந்தரம் மரண அவதியில் அகப்பட்டவ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யூதர்களால் ஒன்றுகுறைய நாற்பதடியாக ஐந்துதரம் அடிபட்டேன்;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மூன்றுதரம் மிலாறுகளால் அடிபட்டேன், ஒருதரம் கல்லெறியுண்டேன், மூன்றுதரம் கப்பற்சேதத்தில் இருந்தேன், கடலிலே ஒரு இராப்பகல் முழுவதும் போக்கினே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மூன்றுதரம் மிலாறுகளால் அடிபட்டேன், ஒருதரம் கல்லெறியுண்டேன், மூன்றுதரம் கப்பற்சேதத்தில் இருந்தேன், கடலிலே ஒரு இராப்பகல் முழுவதும் போக்கினே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நேகந்தரம் பிரயாணம்பண்ணினேன்; ஆறுகளால் வந்த மோசங்களிலும், கள்ளரால் வந்த மோசங்களிலும், என் சுயஜனங்களால் வந்த மோசங்களிலும், அந்நிய ஜனங்களால் வந்த மோசங்களிலும், பட்டணங்களில் உண்டான மோசங்களிலும், வனாந்தரத்தில் உண்டான மோசங்களிலும், சமுத்திரத்தில் உண்டான மோசங்களிலும், கள்ளச்சகோதரரிடத்தில் உண்டான மோசங்களிலும்;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நேகந்தரம் பிரயாணம்பண்ணினேன்; ஆறுகளால் வந்த மோசங்களிலும், கள்ளரால் வந்த மோசங்களிலும், என் சுயஜனங்களால் வந்த மோசங்களிலும், அந்நிய ஜனங்களால் வந்த மோசங்களிலும், பட்டணங்களில் உண்டான மோசங்களிலும், வனாந்தரத்தில் உண்டான மோசங்களிலும், சமுத்திரத்தில் உண்டான மோசங்களிலும், கள்ளச்சகோதரரிடத்தில் உண்டான மோசங்களிலும்;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நேகந்தரம் பிரயாணம்பண்ணினேன்; ஆறுகளால் வந்த மோசங்களிலும், கள்ளரால் வந்த மோசங்களிலும், என் சுயஜனங்களால் வந்த மோசங்களிலும், அந்நிய ஜனங்களால் வந்த மோசங்களிலும், பட்டணங்களில் உண்டான மோசங்களிலும், வனாந்தரத்தில் உண்டான மோசங்களிலும், சமுத்திரத்தில் உண்டான மோசங்களிலும், கள்ளச்சகோதரரிடத்தில் உண்டான மோசங்களிலும்;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பிரயாசத்திலும், வருத்தத்திலும், அநேகமுறை கண்விழிப்புகளிலும், பசியிலும் தாகத்திலும், அநேகமுறை உபவாசங்களிலும், குளிரிலும், நிர்வாணத்திலும் இருந்தே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பிரயாசத்திலும், வருத்தத்திலும், அநேகமுறை கண்விழிப்புகளிலும், பசியிலும் தாகத்திலும், அநேகமுறை உபவாசங்களிலும், குளிரிலும், நிர்வாணத்திலும் இருந்தே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இவை முதலானவைகளையல்லாமல், எல்லாச் சபைகளைக்குறித்தும் உண்டாயிருக்கிற கவலை என்னை நாள்தோறும் நெருக்குகிற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கிலும், சர்ப்பமானது தன்னுடைய தந்திரத்தினாலே ஏவாளை வஞ்சித்ததுபோல, உங்கள் மனதும் கிறிஸ்துவைப்பற்றிய உண்மையினின்று விலகும்படி கெடுக்கப்படுமோவென்று பயந்திருக்கிறே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இவை முதலானவைகளையல்லாமல், எல்லாச் சபைகளைக்குறித்தும் உண்டாயிருக்கிற கவலை என்னை நாள்தோறும் நெருக்குகிறது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ஒருவன் பலவீனனானால் நானும் பலவீனனாகிறதில்லையோ? ஒருவன் இடறினால் என் மனம் எரியாதிருக்குமோ?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நான் மேன்மைபாராட்டவேண்டுமானால், என் பலவீனத்திற்கடுத்தவைகளைக் குறித்து மேன்மைபாராட்டுவே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என்றென்றைக்கும் ஸ்தோத்திரிக்கப்பட்ட தேவனும், நம்முடைய கர்த்தராகிய இயேசுகிறிஸ்துவின் பிதாவுமானவர் நான் பொய் சொல்லுகிறதில்லையென்று அறிவார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என்றென்றைக்கும் ஸ்தோத்திரிக்கப்பட்ட தேவனும், நம்முடைய கர்த்தராகிய இயேசுகிறிஸ்துவின் பிதாவுமானவர் நான் பொய் சொல்லுகிறதில்லையென்று அறிவார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தமஸ்குபட்டணத்து அரேத்தா ராஜாவினுடைய சேனைத்தலைவன் என்னைப் பிடிக்கவேண்டுமென்று தமஸ்கருடைய பட்டணத்தைக் காவல்வைத்துக் காத்தான்;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தமஸ்குபட்டணத்து அரேத்தா ராஜாவினுடைய சேனைத்தலைவன் என்னைப் பிடிக்கவேண்டுமென்று தமஸ்கருடைய பட்டணத்தைக் காவல்வைத்துக் காத்தான்;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ப்பொழுது நான் கூடையிலே வைக்கப்பட்டு, ஜன்னலிலிருந்து மதில்வழியாய் இறக்கிவிடப்பட்டு, அவனுடைய கைக்குத் தப்பின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கிலும், சர்ப்பமானது தன்னுடைய தந்திரத்தினாலே ஏவாளை வஞ்சித்ததுபோல, உங்கள் மனதும் கிறிஸ்துவைப்பற்றிய உண்மையினின்று விலகும்படி கெடுக்கப்படுமோவென்று பயந்திருக்கிற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ப்படியெனில், உங்களிடத்தில் வருகிறவன் நாங்கள் பிரசங்கியாத வேறொரு இயேசுவைப் பிரசங்கித்தானானால், அல்லது நீங்கள் பெற்றிராத வேறொரு ஆவியையும், நீங்கள் ஏற்றுக்கொள்ளாத வேறொரு சுவிசேஷத்தையும் பெற்றீர்களானால், நன்றாய்ச் சகித்திருப்பீர்களே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ப்படியெனில், உங்களிடத்தில் வருகிறவன் நாங்கள் பிரசங்கியாத வேறொரு இயேசுவைப் பிரசங்கித்தானானால், அல்லது நீங்கள் பெற்றிராத வேறொரு ஆவியையும், நீங்கள் ஏற்றுக்கொள்ளாத வேறொரு சுவிசேஷத்தையும் பெற்றீர்களானால், நன்றாய்ச் சகித்திருப்பீர்களே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ப்படியெனில், உங்களிடத்தில் வருகிறவன் நாங்கள் பிரசங்கியாத வேறொரு இயேசுவைப் பிரசங்கித்தானானால், அல்லது நீங்கள் பெற்றிராத வேறொரு ஆவியையும், நீங்கள் ஏற்றுக்கொள்ளாத வேறொரு சுவிசேஷத்தையும் பெற்றீர்களானால், நன்றாய்ச் சகித்திருப்பீர்களே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7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For I suppose I was not a thing behind the very chiefest apostl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But though I be rude in speech, yet not in knowledge; but we have been thoroughly made manife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mong you in all th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Have I committed an offence in abasing myself that all of you might be exalted, because I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eached to you the gospel of God freel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I robbed other churches, taking wages of them, to do you servi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when I was present with you, and wanted, I was chargeable to no man: for that which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cking to me the brethren which came from Macedonia supplied: and in all things I have kept mysel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om being burdensome unto you, and so will I keep mysel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s the truth of Christ is in me, no man shall stop me of this boasting in the regions of Achai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Would to God all of you could bear with me a little in my folly: and indeed bear with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Wherefore? because I love you not? God know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But what I do, that I will do, that I may cut off occasion from them which desire occasion;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rein they glory, they may be found even as w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For such are false apostles, deceitful workers, transforming themselves into the apostle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ri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no marvel; for Satan himself is transformed into an angel of l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erefore it is no great thing if his ministers also be transformed as the minister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ighteousness; whose end shall be according to their work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I say again, Let no man think me a fool; if otherwise, yet as a fool receive me, that I m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oast myself a litt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For I am jealous over you with godly jealousy: for I have espoused you to one husband, that I m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at which I speak, I speak it not after the Lord, but as it were foolishly, in this confidenc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boast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Seeing that many glory after the flesh, I will glory als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For all of you suffer fools gladly, seeing all of you yourselves are wi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For all of you suffer, if a man bring you into bondage, if a man devour you, if a man tak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, if a man exalt himself, if a man strike you on the f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I speak as concerning reproach, as though we had been weak. Nevertheless whatever that anyone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old, (I speak foolishly,) I am bold als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re they Hebrews? so am I. Are they Israelites? so am I. Are they the seed of Abraham? so am I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re they ministers of Christ? (I speak as a fool) I am more; in labours more abundant,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esent you as a chaste virgin to Chri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ripes above measure, in prisons more frequent, in deaths oft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Of the Jews five times received I forty stripes save o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Three times was I beaten with rods, once was I stoned, three times I suffered shipwreck, a nigh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a day I have been in the deep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In journeys often, in perils of waters, in perils of robbers, in perils by mine own countryme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perils by the heathen, in perils in the city, in perils in the wilderness, in perils in the sea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1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perils among false brethre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1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In weariness and painfulness, in watchings often, in hunger and thirst, in fastings often,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1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ld and naked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1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Beside those things that are without, that which comes upon me daily, the care of all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But I fear, lest by any means, as the serpent misled Eve through his subtlety, so your mind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1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urch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1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Who is weak, and I am not weak? who is offended, and I burn no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1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If I must essentially glory, I will glory of the things which concern mine infirmit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1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The God and Father of our Lord Jesus Christ, which is blessed for evermore, knows that I li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1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1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In Damascus the governor under Aretas the king kept the city of the Damascenes with a garris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1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sirous to apprehend m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1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nd through a window in a basket was I let down by the wall, and escaped his han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ould be corrupted from the simplicity that is in Chri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For if he that comes preaches another Jesus, whom we have not preached, or if all of you recei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other spirit, which all of you have not received, or another gospel, which all of you have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ccepted, all of you might well bear with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2026-06-03T12:40:28Z</dcterms:created>
  <dcterms:modified xsi:type="dcterms:W3CDTF">2026-06-03T12:40:28Z</dcterms:modified>
  <dc:title>2 கொரிந்தியர் : 11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