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ுசிக்கத்தகாத கெட்ட அத்திப்பழங்களைத் தள்ளிவிடுவதுபோல, நான் சிதேக்கியா என்கிற யூதாவின் ராஜாவையும் அவனுடைய பிரபுக்களையும், இந்தத் தேசத்திலே மீதியான எருசலேமின் குடிகளையும், எகிப்து தேசத்தில் குடியிருக்கிறவர்களையும் தள்ளிவிட்ட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ுசிக்கத்தகாத கெட்ட அத்திப்பழங்களைத் தள்ளிவிடுவதுபோல, நான் சிதேக்கியா என்கிற யூதாவின் ராஜாவையும் அவனுடைய பிரபுக்களையும், இந்தத் தேசத்திலே மீதியான எருசலேமின் குடிகளையும், எகிப்து தேசத்தில் குடியிருக்கிறவர்களையும் தள்ளிவிட்ட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ுசிக்கத்தகாத கெட்ட அத்திப்பழங்களைத் தள்ளிவிடுவதுபோல, நான் சிதேக்கியா என்கிற யூதாவின் ராஜாவையும் அவனுடைய பிரபுக்களையும், இந்தத் தேசத்திலே மீதியான எருசலேமின் குடிகளையும், எகிப்து தேசத்தில் குடியிருக்கிறவர்களையும் தள்ளிவிட்ட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் ராஜாவாகிய நேபுகாத்நேச்சார், யோயாக்கீமின் குமாரனாகிய எகொனியா என்கிற யூதாவின் ராஜாவையும், யூதாவின் பிரபுக்களையும், எருசலேமிலுள்ள தச்சரையும் கொல்லரையும் சிறைப்பிடித்து, பாபிலோனுக்குக் கொண்டுபோனபின்பு, இதோ, கர்த்தருடைய ஆலயத்தின்முன் வைக்கப்பட்டிருந்த அத்திப்பழங்களுள்ள இரண்டு கூடைகளைக் கர்த்தர் எனக்குக் காண்பித்த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் ராஜாவாகிய நேபுகாத்நேச்சார், யோயாக்கீமின் குமாரனாகிய எகொனியா என்கிற யூதாவின் ராஜாவையும், யூதாவின் பிரபுக்களையும், எருசலேமிலுள்ள தச்சரையும் கொல்லரையும் சிறைப்பிடித்து, பாபிலோனுக்குக் கொண்டுபோனபின்பு, இதோ, கர்த்தருடைய ஆலயத்தின்முன் வைக்கப்பட்டிருந்த அத்திப்பழங்களுள்ள இரண்டு கூடைகளைக் கர்த்தர் எனக்குக் காண்பித்த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் ராஜாவாகிய நேபுகாத்நேச்சார், யோயாக்கீமின் குமாரனாகிய எகொனியா என்கிற யூதாவின் ராஜாவையும், யூதாவின் பிரபுக்களையும், எருசலேமிலுள்ள தச்சரையும் கொல்லரையும் சிறைப்பிடித்து, பாபிலோனுக்குக் கொண்டுபோனபின்பு, இதோ, கர்த்தருடைய ஆலயத்தின்முன் வைக்கப்பட்டிருந்த அத்திப்பழங்களுள்ள இரண்டு கூடைகளைக் கர்த்தர் எனக்குக் காண்பித்த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ுக்குத் தீமையுண்டாக அவர்களை பூமியிலுள்ள எல்லா ராஜ்யங்களிலும் அலைந்து திரிகிறவர்களாகவும், நான் அவர்களைத் துரத்திவிட்ட எல்லா இடங்களிலும் நிந்தையாகவும், பழமொழியாகவும், வசைச்சொல்லாகவும், சாபமாகவும் வைத்த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ுக்குத் தீமையுண்டாக அவர்களை பூமியிலுள்ள எல்லா ராஜ்யங்களிலும் அலைந்து திரிகிறவர்களாகவும், நான் அவர்களைத் துரத்திவிட்ட எல்லா இடங்களிலும் நிந்தையாகவும், பழமொழியாகவும், வசைச்சொல்லாகவும், சாபமாகவும் வைத்த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 கூடையிலே முதல் கந்தாயத்து அத்திப்பழங்களுக்குச் சமானமான மிகவும் நல்ல அத்திப்பழங்களும், மற்றக் கூடையிலே புசிக்கத்தகாத மிகவும் கெட்ட அத்திப்பழங்களும் இருந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 கூடையிலே முதல் கந்தாயத்து அத்திப்பழங்களுக்குச் சமானமான மிகவும் நல்ல அத்திப்பழங்களும், மற்றக் கூடையிலே புசிக்கத்தகாத மிகவும் கெட்ட அத்திப்பழங்களும் இருந்த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ுக்கும் அவர்கள் பிதாக்களுக்கும் நான் கொடுத்த தேசத்தில் அவர்கள் இராதபடிக்கு நிர்மூலமாகுமட்டும், அவர்களுக்குள்ளே பட்டயத்தையும், பஞ்சத்தையும், கொள்ளைநோயையும் அனுப்புவேன் என்று கர்த்தர் சொல்லு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ுக்கும் அவர்கள் பிதாக்களுக்கும் நான் கொடுத்த தேசத்தில் அவர்கள் இராதபடிக்கு நிர்மூலமாகுமட்டும், அவர்களுக்குள்ளே பட்டயத்தையும், பஞ்சத்தையும், கொள்ளைநோயையும் அனுப்புவேன் என்று கர்த்தர் சொல்லு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என்னை நோக்கி: எரேமியாவே, நீ என்னத்தைக் காண்கிறாய் என்றார்; அதற்கு நான்: அத்திப்பழங்களைக் காண்கிறேன்; நல்லவைகளான அத்திப்பழங்கள் மிகவும் நல்லவைகளும், கெட்டவைகளோ புசிக்கத்தகாத மிகவும் கெட்டவைகளுமாயிருக்கிறது என்ற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என்னை நோக்கி: எரேமியாவே, நீ என்னத்தைக் காண்கிறாய் என்றார்; அதற்கு நான்: அத்திப்பழங்களைக் காண்கிறேன்; நல்லவைகளான அத்திப்பழங்கள் மிகவும் நல்லவைகளும், கெட்டவைகளோ புசிக்கத்தகாத மிகவும் கெட்டவைகளுமாயிருக்கிறது என்ற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இவ்விடத்திலிருந்து, கல்தேயர் தேசத்துக்குச் சிறைப்பட்டுப்போகவிட்ட யூதரை நான் இந்த நல்ல அத்திப்பழங்களுக்கு ஒப்பிட்டு, அவர்களுக்கு நன்மையுண்டாக அவர்களை அங்கிகரிப்ப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இவ்விடத்திலிருந்து, கல்தேயர் தேசத்துக்குச் சிறைப்பட்டுப்போகவிட்ட யூதரை நான் இந்த நல்ல அத்திப்பழங்களுக்கு ஒப்பிட்டு, அவர்களுக்கு நன்மையுண்டாக அவர்களை அங்கிகரிப்ப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ுக்கு நன்மையுண்டாக நான் என் கண்களை அவர்கள்மேல் வைத்து, அவர்களை இந்த தேசத்துக்குத் திரும்பிவரப்பண்ணி, அவர்களைக் கட்டுவேன், அவர்களை இடிக்கமாட்டேன், அவர்களை நாட்டுவேன், அவர்களைப் பிடுங்கமாட்ட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ுக்கு நன்மையுண்டாக நான் என் கண்களை அவர்கள்மேல் வைத்து, அவர்களை இந்த தேசத்துக்குத் திரும்பிவரப்பண்ணி, அவர்களைக் கட்டுவேன், அவர்களை இடிக்கமாட்டேன், அவர்களை நாட்டுவேன், அவர்களைப் பிடுங்கமாட்ட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கர்த்தர் என்று அறியும் இருதயத்தை அவர்களுக்குக் கொடுப்பேன்; அவர்கள் என் ஜனமாயிருப்பார்கள், நான் அவர்கள் தேவனாயிருப்பேன்; அவர்கள் தங்கள் முழு இருதயத்தோடும் என்னிடத்திற்குத் திரும்புவார்கள் என்று இஸ்ரவேலின் தேவனாகிய கர்த்தர் சொல்லு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கர்த்தர் என்று அறியும் இருதயத்தை அவர்களுக்குக் கொடுப்பேன்; அவர்கள் என் ஜனமாயிருப்பார்கள், நான் அவர்கள் தேவனாயிருப்பேன்; அவர்கள் தங்கள் முழு இருதயத்தோடும் என்னிடத்திற்குத் திரும்புவார்கள் என்று இஸ்ரவேலின் தேவனாகிய கர்த்த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0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ತಿನ್ನಕೂಡದ ಹಾಗೆ ಅಷ್ಟು ಕೆಟ್ಟವುಗಳಾಗಿರುವ ಆ ಕೆಟ್ಟ ಅಂಜೂರದ ಹಣ್ಣುಗಳ ಹಾಗೆ ನಿಶ್ಚಯವಾಗಿ ನಾನು ಯೆಹೂದದ ಅರಸನ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ಿದ್ಕೀಯನನ್ನೂ ಅವನ ಪ್ರಧಾನರನ್ನೂ ಈ ದೇಶದಲ್ಲಿ ಉಳಿಯುವ ಯೆರೂಸಲೇಮಿನ ಶೇಷವನ್ನೂ ಐಗುಪ್ತದೇಶದಲ್ಲಿ ವಾಸಿಸುವವರ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ಪ್ಪಿಸುತ್ತೇನೆಂದು 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ಬಾಬೆಲಿನ ಅರಸನಾದ ನೆಬೂಕದ್ನೆಚ್ಚರನು ಯೆಹೂದದ ಅರಸನಾದ ಯೆಹೋಯಾ ಕೀಮನ ಮಗನಾದ ಯೆಕೊನ್ಯನನ್ನೂ ಯೆಹೂದದ ಪ್ರಧಾನರ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ಡಗಿಯವರನ್ನೂ ಕಮ್ಮಾರರನೂ ಯೆರೂಸಲೇಮಿನಿಂದ ಸೆರೆಗೆ ಒಯ್ದು ಬಾಬೆಲಿಗೆ ತಕ್ಕೊಂಡುಹೋದ ಮೇಲೆ ಕರ್ತನು ನನಗೆ ತೋರಿಸ ಲಾಗ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ಗೋ, ಎರಡು ಪುಟ್ಟಿ ಅಂಜೂರದ ಹಣ್ಣುಗಳು ಕರ್ತನ ದೇವಾಲಯದ ಮುಂದೆ ಇ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ಾನು ಅವರನ್ನು ಓಡಿಸಿಬಿಡುವ ಎಲ್ಲಾ ಸ್ಥಳಗಳಲ್ಲಿ ನಿಂದೆಗೂ ಗಾದೆಗೂ ಹಾಸ್ಯಕ್ಕೂ ಶಾಪಕ್ಕೂ ಗುರಿಮಾಡಿ ಅವರನ್ನು ಭೂಮಿ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ಮಸ್ತ ರಾಜ್ಯಗಳಿಂದ ತೆಗೆದು ಕೇಡಿಗೆ ಒಪ್ಪ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ಒಂದು ಪುಟ್ಟಿಯಲ್ಲಿ ಬಹಳ ಒಳ್ಳೇ ಹಣ್ಣುಗಳು ಮೊದಲು ಮಾಗುವ ಹಣ್ಣುಗಳ ಹಾಗೆ ಇರುವವುಗಳೂ ಮತ್ತೊಂದು ಪುಟ್ಟಿಯಲ್ಲಿ ಬಹ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ಟ್ಟ ಹಣ್ಣುಗಳು, ತಿನ್ನಕೂಡದ ಹಾಗೆ ಅಷ್ಟು ಕೆಟ್ಟವುಗಳೂ ಇ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ಾನು ಅವರಿಗೂ ಅವರ ತಂದೆಗಳಿಗೂ ಕೊಟ್ಟ ದೇಶದೊಳ ಗಿಂದ ಅವರು ನಾಶವಾಗುವ ವರೆಗೂ ಕತ್ತಿಯನ್ನೂ ಕ್ಷಾಮವನ್ನೂ ಜಾಡ್ಯವ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ಲ್ಲಿ ಕಳುಹ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ಗ ಕರ್ತನು ನನಗೆ--ಯೆರೆವಿಾಯನೇ, ಏನು ನೋಡುತ್ತೀ ಅಂದನು. ಆಗ ನಾನು ಅಂಜೂರದ ಹಣ್ಣುಗಳನ್ನು ನೋಡುತ್ತೇನೆ; ಒಳ್ಳ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ಣ್ಣುಗಳು ಬಹಳ ಒಳ್ಳೇವು; ಕೆಟ್ಟ ಹಣ್ಣುಗಳು ಬಹಳ ಕೆಟ್ಟವುಗಳು, ತಿನ್ನ ಕೂಡದ ಹಾಗೆ ಅಷ್ಟು ಕೆಟ್ಟವಾಗಿವೆ ಅಂ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ಗ ಕರ್ತನ ವಾಕ್ಯವು ನನಗೆ ಬಂದು ಹೇಳಿದ್ದೇನಂದರೆ 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ಇಸ್ರಾಯೇಲಿನ ದೇವರಾದ ಕರ್ತನು ಹೀಗೆ ಹೇಳು ತ್ತಾನೆ--ಈ ಒಳ್ಳೇ ಅಂಜೂರದ ಹಣ್ಣುಗಳ ಹಾಗೆ ನಾನು ಈ ಸ್ಥಳದಿಂದ ಕಸ್ದೀಯ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ಶಕ್ಕೆ ಒಳ್ಳೇದಕ್ಕಾಗಿ ಕಳುಹಿಸಿದ ಯೆಹೂದದ ಸೆರೆಯವರನ್ನು ಪರಾಮರಿ 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ಾನು ನನ್ನ ಕಣ್ಣುಗಳನ್ನು ಅವರ ಮೇಲೆ ಒಳ್ಳೇದಕ್ಕಾಗಿ ಇಡುವೆನು. ಈ ದೇಶಕ್ಕೆ ಅವರನ್ನು ತಿರಿಗಿ ಬರಮಾಡುವೆನು; ಕೆಡವ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ಕದೆ ಅವರನ್ನು ಕಟ್ಟುವೆನು, ಕೀಳದೆ ಅವರನ್ನು ನೆ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ಾನೇ ಕರ್ತನೆಂದು ನನ್ನನ್ನು ತಿಳುಕೊಳ್ಳುವದಕ್ಕೆ ಅವರಿಗೆ ಹೃದಯವನ್ನು ಕೊಡುವೆನು. ಅವರು ನನ್ನ ಜನರಾಗಿ ರುವರು;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 ದೇವರಾಗಿರುವೆನು; ತಮ್ಮ ಪೂರ್ಣ ಹೃದಯದಿಂದ ನನ್ನ ಬಳಿಗೆ ಹಿಂತಿರುಗಿಕೊಳ್ಳು 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2026-10-21T06:22:45Z</dcterms:created>
  <dcterms:modified xsi:type="dcterms:W3CDTF">2026-10-21T06:22:45Z</dcterms:modified>
  <dc:title>ಯೆರೆಮೀಯನು : 24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