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ரிகோவில் பிரவேசித்து, அதின் வழியாக நடந்துபோகைய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யக்காரருக்குத் தலைவனும் ஐசுவரியவானுமாயிருந்த சகேயு என்னப்பட்ட ஒரு மனுஷன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எப்படிப்பட்டவரோ என்று அவரைப் பார்க்க வகைதேடினான். அவன் குள்ளனானபடியால், ஜனக்கூட்டத்தில் அவரைக் காணக்கூடாம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எப்படிப்பட்டவரோ என்று அவரைப் பார்க்க வகைதேடினான். அவன் குள்ளனானபடியால், ஜனக்கூட்டத்தில் அவரைக் காணக்கூடாம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கும் வழியில் முன்னாக ஓடி, அவரைப் பார்க்கும்படி ஒரு காட்டத்தி மரத்தில் ஏற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கும் வழியில் முன்னாக ஓடி, அவரைப் பார்க்கும்படி ஒரு காட்டத்தி மரத்தில் ஏற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ந்த இடத்தில் வந்தபோது, அண்ணாந்துபார்த்து, அவனைக் கண்டு: சகேயுவே, நீ சீக்கிரமாய் இறங்கிவா, இன்றைக்கு நான் உன் வீட்டிலே தங்கவேண்டு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ந்த இடத்தில் வந்தபோது, அண்ணாந்துபார்த்து, அவனைக் கண்டு: சகேயுவே, நீ சீக்கிரமாய் இறங்கிவா, இன்றைக்கு நான் உன் வீட்டிலே தங்கவேண்ட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சீக்கிரமாய் இறங்கி, சந்தோஷத்தோடே அவரை அழைத்துக்கொண்டு 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க் கண்ட யாவரும்: இவர் பாவியான மனுஷனிடத்தில் தங்கும்படிபோனார் என்று முறுமுறு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ேயு நின்று, கர்த்தரை நோக்கி: ஆண்டவரே, என் ஆஸ்திகளில் பாதியை ஏழைகளுக்குக் கொடுக்கிறேன், நான் ஒருவனிடத்தில் எதையாகிலும் அநியாயமாய் வாங்கினதுண்டானால், நாலத்தனையாகத் திரும்பச் செலுத்துகிற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ேயு நின்று, கர்த்தரை நோக்கி: ஆண்டவரே, என் ஆஸ்திகளில் பாதியை ஏழைகளுக்குக் கொடுக்கிறேன், நான் ஒருவனிடத்தில் எதையாகிலும் அநியாயமாய் வாங்கினதுண்டானால், நாலத்தனையாகத் திரும்பச் செலுத்துகிற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அவனை நோக்கி: இன்றைக்கு இந்த வீட்டுக்கு இரட்சிப்பு வந்தது; இவனும் ஆபிரகாமுக்குக் குமாரனாயிருக்கிறான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ழந்துபோனதைத் தேடவும் இரட்சிக்கவுமே மனுஷகுமாரன் வந்திருக்கிறார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இவைகளைக் கேட்டுக் கொண்டிருக்கையில், அவர் எருசலேமுக்குச் சமீபித்திருந்தபடியினாலும், தேவனுடைய ராஜ்யம் சீக்கிரமாய் வெளிப்படுமென்று அவர்கள் நினைத்தபடியினாலும், அவர் ஒரு உவமையைச் சொன்னா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இவைகளைக் கேட்டுக் கொண்டிருக்கையில், அவர் எருசலேமுக்குச் சமீபித்திருந்தபடியினாலும், தேவனுடைய ராஜ்யம் சீக்கிரமாய் வெளிப்படுமென்று அவர்கள் நினைத்தபடியினாலும், அவர் ஒரு உவமையைச் சொன்னார்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வாகிய ஒருவன் ஒரு ராஜ்யத்தைப் பெற்றுக்கொண்டு திரும்பி வரும்படி தேசத்துக்குப் போகப் புறப்ப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ப்படும்போது, அவன் தன் ஊழியக்காரரில் பத்துப்பேரை அழைத்து, அவர்களிடத்தில் பத்துராத்தல் திரவியங்கொடுத்து: நான் திரும்பிவருமளவும் இதைக்கொண்டு வியாபாரம்பண்ணுங்கள் என்று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ப்படும்போது, அவன் தன் ஊழியக்காரரில் பத்துப்பேரை அழைத்து, அவர்களிடத்தில் பத்துராத்தல் திரவியங்கொடுத்து: நான் திரும்பிவருமளவும் இதைக்கொண்டு வியாபாரம்பண்ணுங்கள் என்று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ஊரார் அவனைப் பகைத்து, இவன் எங்கள் மேல் ராஜாவாயிருக்கிறது எங்களுக்கு மனதில்லையென்று சொல்லும்படி அவன் பின்னே ஸ்தானாபதிகளை அனுப்ப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ஊரார் அவனைப் பகைத்து, இவன் எங்கள் மேல் ராஜாவாயிருக்கிறது எங்களுக்கு மனதில்லையென்று சொல்லும்படி அவன் பின்னே ஸ்தானாபதிகளை அனுப்ப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்யத்தைப் பெற்றுக்கொண்டு திரும்பிவந்தபோது, தன்னிடத்தில் திரவியம் வாங்கியிருந்த அந்த ஊழியக்காரரில் அவனவன் வியாபாரம்பண்ணிச் சம்பாதித்தது இவ்வளவென்று அறியும்படி, அவர்களைத் தன்னிடத்தில் அழைத்துவரச்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்யத்தைப் பெற்றுக்கொண்டு திரும்பிவந்தபோது, தன்னிடத்தில் திரவியம் வாங்கியிருந்த அந்த ஊழியக்காரரில் அவனவன் வியாபாரம்பண்ணிச் சம்பாதித்தது இவ்வளவென்று அறியும்படி, அவர்களைத் தன்னிடத்தில் அழைத்துவரச்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ுந்தினவன் வந்து: ஆண்டவனே, உம்முடைய ராத்தலினால் பத்துராத்தல் ஆதாயம் கிடைத்தத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ுந்தினவன் வந்து: ஆண்டவனே, உம்முடைய ராத்தலினால் பத்துராத்தல் ஆதாயம் கிடைத்தத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ஜமான் அவனை நோக்கி: நல்லது உத்தம ஊழியக்காரனே, நீ கொஞ்சத்தில் உண்மையுள்ளவனாயிருந்தபடியால் பத்துப் பட்டணங்களுக்கு அதிகாரியாயிர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ஜமான் அவனை நோக்கி: நல்லது உத்தம ஊழியக்காரனே, நீ கொஞ்சத்தில் உண்மையுள்ளவனாயிருந்தபடியால் பத்துப் பட்டணங்களுக்கு அதிகாரியாயிர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இரண்டாம் ஊழியக்காரன் வந்து: ஆண்டவனே, உம்முடைய ராத்தலினால் ஐந்துராத்தல் ஆதாயம் கிடைத்தது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இரண்டாம் ஊழியக்காரன் வந்து: ஆண்டவனே, உம்முடைய ராத்தலினால் ஐந்துராத்தல் ஆதாயம் கிடைத்தது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யும் அவன் நோக்கி: நீயும் ஐந்து பட்டணங்களுக்கு அதிகாரியாயிரு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வேறொருவன் வந்து: ஆண்டவனே, இதோ, உம்முடைய ராத்தல், இதை ஒரு சீலையிலே வைத்திருந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வைக்காததை எடுக்கிறவரும், விதைக்காததை அறுக்கிறவருமான கடினமுள்ள மனுஷனென்று அறிந்து, உமக்குப் பயந்திருந்த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வைக்காததை எடுக்கிறவரும், விதைக்காததை அறுக்கிறவருமான கடினமுள்ள மனுஷனென்று அறிந்து, உமக்குப் பயந்திருந்த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சமீபமாய் வந்தபோது நகரத்தைப்பார்த்து, அதற்காகக் கண்ணீர்விட்டழு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பொல்லாத ஊழியக்காரனே, உன் வாய்ச்சொல்லைக்கொண்டே உன்னை நியாயந்தீர்க்கிறேன். நான் வைக்காததை எடுக்கிறவனும், விதைக்காததை அறுக்கிறவனுமான கடினமுள்ள மனுஷனென்று அறிந்தாயே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பொல்லாத ஊழியக்காரனே, உன் வாய்ச்சொல்லைக்கொண்டே உன்னை நியாயந்தீர்க்கிறேன். நான் வைக்காததை எடுக்கிறவனும், விதைக்காததை அறுக்கிறவனுமான கடினமுள்ள மனுஷனென்று அறிந்தாயே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க்குக் கிடைத்த இந்த நாளிலாகிலும் உன் சமாதானத்துக்கு ஏற்றவைகளை நீ அறிந்திருந்தாயானால் நலமாயிருக்கும், இப்பொழுதோ அவைகள் உன் கண்களுக்கு மறைவா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க்குக் கிடைத்த இந்த நாளிலாகிலும் உன் சமாதானத்துக்கு ஏற்றவைகளை நீ அறிந்திருந்தாயானால் நலமாயிருக்கும், இப்பொழுதோ அவைகள் உன் கண்களுக்கு மறைவ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ே ஏன் நீ என் திரவியத்தைக் காசுக்கடையிலே வைக்கவில்லை; வைத்திருந்தால் நான் வரும்போது, அதை வட்டியோடே வரப்பற்றிக்கொள்வேனே என்று சொல்லி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ே ஏன் நீ என் திரவியத்தைக் காசுக்கடையிலே வைக்கவில்லை; வைத்திருந்தால் நான் வரும்போது, அதை வட்டியோடே வரப்பற்றிக்கொள்வேனே என்று சொல்லி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னைச் சந்திக்குங்காலத்தை நீ அறியாமற்போனபடியால், உன் சத்துருக்கள் உன்னைச் சூழ மதில்போட்டு, உன்னை வளைந்துகொண்டு, எப்பக்கத்திலும் உன்னை நெருக்க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னைச் சந்திக்குங்காலத்தை நீ அறியாமற்போனபடியால், உன் சத்துருக்கள் உன்னைச் சூழ மதில்போட்டு, உன்னை வளைந்துகொண்டு, எப்பக்கத்திலும் உன்னை நெருக்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மீபமாய் நிற்கிறவர்களை நோக்கி: அந்த ராத்தலை அவன் கையிலிருந்தெடுத்து, பத்துராத்தல் உள்ளவனுக்குக் கொடுங்க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மீபமாய் நிற்கிறவர்களை நோக்கி: அந்த ராத்தலை அவன் கையிலிருந்தெடுத்து, பத்துராத்தல் உள்ளவனுக்குக் கொடுங்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்: ஆண்டவனே, அவனுக்குப் பத்துராத்தல் இருக்கிறதே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ன்: உள்ளவன் எவனுக்குங் கொடுக்கப்படும், இல்லாதவனிடத்தில் உள்ளதும் எடுத்துக்கொள்ளப்படும் என்று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ன்: உள்ளவன் எவனுக்குங் கொடுக்கப்படும், இல்லாதவனிடத்தில் உள்ளதும் எடுத்துக்கொள்ளப்படும் என்று உங்களுக்குச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தங்கள்மேல் நான் ராஜாவாகிறதற்கு மனதில்லாதிருந்தவர்களாகிய என்னுடைய சத்துருக்களை இங்கே கொண்டுவந்து, எனக்கு முன்பாக வெட்டிப்போடுங்கள் என்று சொன்னான் என்றார்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தங்கள்மேல் நான் ராஜாவாகிறதற்கு மனதில்லாதிருந்தவர்களாகிய என்னுடைய சத்துருக்களை இங்கே கொண்டுவந்து, எனக்கு முன்பாக வெட்டிப்போடுங்கள் என்று சொன்னான் என்றார்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ை அவர் சொன்னபின்பு எருசலேமுக்குப் புறப்பட்டு, முந்திநடந்துபோன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ஒலிவமலையென்னப்பட்ட மலையின் அருகான பெத்பகே பெத்தானியா என்னும் ஊர்களுக்குச் சமீபித்தபோது, தம்முடைய சீஷரில் இரண்டுபேரை நோக்கி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எதிரே இருக்கிற கிராமத்துக்குப் போங்கள், அதிலே பிரவேசிக்கும்போது மனுஷரிலொருவனும் ஒருக்காலும் ஏறியிராத கழுதைக்குட்டியைக் கட்டியிருக்கக் காண்பீர்கள், அதை அவிழ்த்துக்கொண்டு வா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எதிரே இருக்கிற கிராமத்துக்குப் போங்கள், அதிலே பிரவேசிக்கும்போது மனுஷரிலொருவனும் ஒருக்காலும் ஏறியிராத கழுதைக்குட்டியைக் கட்டியிருக்கக் காண்பீர்கள், அதை அவிழ்த்துக்கொண்டு வார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ஏன் அவிழ்க்கிறீர்களென்று யாராவது உங்களிடத்தில் கேட்டால், அது ஆண்டவருக்கு வேண்டுமென்று சொல்லுங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ஏன் அவிழ்க்கிறீர்களென்று யாராவது உங்களிடத்தில் கேட்டால், அது ஆண்டவருக்கு வேண்டுமென்று சொல்லுங்க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னுப்பப்பட்டவர்கள் போய், தங்களுக்கு அவர் சொன்னபடியே கண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ழுதைக்குட்டியை அவர்கள் அவிழ்க்கும்போது, அதற்கு உடையவர்கள்: குட்டியை ஏன் அவிழ்க்கிறீர்கள் என்று கே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ழுதைக்குட்டியை அவர்கள் அவிழ்க்கும்போது, அதற்கு உடையவர்கள்: குட்டியை ஏன் அவிழ்க்கிறீர்கள் என்று கே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கள்: அது ஆண்டவருக்கு வேண்டுமென்று சொல்ல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னையும் உன்னிலுள்ள உன் பிள்ளைகளையும் தரையாக்கிப்போட்டு, உன்னிடத்தில் ஒரு கல்லின்மேல் ஒரு கல்லிராதபடிக்குச் செய்யும் நாட்கள் வரும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னையும் உன்னிலுள்ள உன் பிள்ளைகளையும் தரையாக்கிப்போட்டு, உன்னிடத்தில் ஒரு கல்லின்மேல் ஒரு கல்லிராதபடிக்குச் செய்யும் நாட்கள் வரும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இயேசுவினிடத்தில் கொண்டுவந்து, தங்கள் வஸ்திரங்களை அதின்மேல்போட்டு, இயேசுவை அதின்மேல் ஏற்ற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தேவாலயத்தில் பிரவேசித்து, அதிலே விற்கிறவர்களையும் கொள்ளுகிறவர்களையும் புறம்பே துரத்தத்தொடங்கி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போகையில், அவர்கள் தங்கள் வஸ்திரங்களை வழியிலே விரி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ுடைய வீடு ஜெபவீடாயிருக்கிறதென்று எழுதியிருக்கிறது, நீங்களோ அதைக் கள்ளர்குகையாக்கினீர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ுடைய வீடு ஜெபவீடாயிருக்கிறதென்று எழுதியிருக்கிறது, நீங்களோ அதைக் கள்ளர்குகையாக்கினீர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ஒலிவமலையின் அடிவாரத்துக்குச் சமீபமாய் வருகையில் திரளானகூட்டமாகிய சீஷரெல்லாரும் தாங்கள் கண்ட சகல அற்புதங்களையுங்குறித்துச் சந்தோஷப்பட்ட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ஒலிவமலையின் அடிவாரத்துக்குச் சமீபமாய் வருகையில் திரளானகூட்டமாகிய சீஷரெல்லாரும் தாங்கள் கண்ட சகல அற்புதங்களையுங்குறித்துச் சந்தோஷப்பட்ட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நாடோறும் தேவாலயத்தில் உபதேசம் பண்ணிக்கொண்டிருந்தார். பிரதான ஆசாரியரும் வேதபாரகரும் ஜனத்தின் மூப்பரும் அவரைக் கொலைசெய்ய வகைதேடிய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நாடோறும் தேவாலயத்தில் உபதேசம் பண்ணிக்கொண்டிருந்தார். பிரதான ஆசாரியரும் வேதபாரகரும் ஜனத்தின் மூப்பரும் அவரைக் கொலைசெய்ய வகைதேடிய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ுடைய நாமத்தினாலே வருகிற ராஜா ஸ்தோத்திரிக்கப்பட்டவர், பரலோகத்திலே சமாதானமும் உன்னதத்திலே மகிமையும் உண்டாவதாக என்று மிகுந்த சத்தத்தோடே தேவனைப் புகழ்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ுடைய நாமத்தினாலே வருகிற ராஜா ஸ்தோத்திரிக்கப்பட்டவர், பரலோகத்திலே சமாதானமும் உன்னதத்திலே மகிமையும் உண்டாவதாக என்று மிகுந்த சத்தத்தோடே தேவனைப் புகழ்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ஜனங்களெல்லாரும் அவருக்குச் செவிகொடுத்து அவரை அண்டிக் கொண்டிருந்தபடியால், அதை இன்னபடி செய்யலாமென்று வகைகாணாதிரு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ூட்டத்திலிருந்த பரிசேயரில் சிலர் அவரை நோக்கி: போதகரே, உம்முடைய சீஷரை அதட்டும் என்ற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அவர் பிரதியுத்தரமாக: இவர்கள் பேசாமலிருந்தால் கல்லுகளே கூப்பிடும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அவர் பிரதியுத்தரமாக: இவர்கள் பேசாமலிருந்தால் கல்லுகளே கூப்பிடும் என்று உங்களுக்குச் சொல்லுகிற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യെരീഹോവിൽ എത്തി കടന്നു പോക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ചുങ്കക്കാരിൽ പ്രമാണിയും ധനവാനുമായ സക്കായി എന്നു പേരുള്ളോരു പുരുഷ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േശു എങ്ങനെയുള്ളവൻ എന്നു കാണ്മാൻ ശ്രമിച്ചു, വളർച്ചയിൽ കുറിയവൻ ആകകൊണ്ടു പുരുഷാരം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റെ അവൻ മുമ്പോട്ടു ഓടി, അവനെ കാണേണ്ടിതിന്നു ഒരു കാട്ടത്തിമേൽ കയറി. യേശു ആ വഴി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ിക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ആ സ്ഥലത്തു എത്തിയപ്പോൾ മേലോട്ടു നോക്കി: “സക്കായിയേ, വേഗം ഇറങ്ങിവാ; ഞാൻ ഇന്നു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ൽ പാർക്കേണ്ടതാകുന്നു” എന്നു അവന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ബദ്ധപ്പെട്ടു ഇറങ്ങി സന്തോഷത്തോടെ അവനെ കൈക്കൊ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ണ്ടവർ എല്ലാം: അവൻ പാപിയായോരു മനുഷ്യനോടുകൂടെ പാർപ്പാൻ പോയി എന്നു പറഞ്ഞു പിറുപിറ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ക്കായിയോ നിന്നു കർത്താവിനോടു: കർത്താവേ, എന്റെ വസ്തുവകയിൽ പാതി ഞാൻ ദരിദ്ര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ുന്നുണ്ടു; വല്ലതും ചതിവായി വാങ്ങീട്ടുണ്ടെങ്കിൽ നാലുമടങ്ങു മടക്കിക്കൊടു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േശു അവനോടു: “ഇവനും അബ്രാഹാമിന്റെ മകൻ ആകയാൽ ഇന്നു ഈ വീട്ടിന്നു രക്ഷ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ാണാതെ പോയതിനെ തിരഞ്ഞു രക്ഷിപ്പാനല്ലോ മനുഷ്യപുത്രൻ വന്നത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ഇതു കേട്ടുകൊണ്ടിരിക്കുമ്പോൾ അവൻ യെരൂശലേമിന്നു സമീപിച്ചിരിക്കയാലും ദൈവരാജ്യം ക്ഷണ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ും എന്നു അവർക്കു തോന്നുകയാലും അവൻ ഒരു ഉപമയുംകൂടെ പറഞ്ഞ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ുലീനനായോരു മനുഷ്യൻ രാജത്വം പ്രാപിച്ചു മടങ്ങിവരേണം എന്നുവെച്ചു ദൂരദേശത്തേക്കു യാത്ര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പത്തു ദാസന്മാരെ വിളിച്ചു അവർക്കു പത്തു റാത്തൽ വെള്ളി കൊടുത്തു ഞാൻ വരുവോളം വ്യാപ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കൊൾവിൻ എന്നു അവര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്റെ പൌരന്മാരോ അവനെ പകെച്ചു അവന്റെ പിന്നൊലെ പ്രതിനിധികളെ അയച്ചു: അവൻ ഞ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രിക്കുന്നതു ഞങ്ങൾക്കു സമ്മതമല്ല എന്നു ബോ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രാജത്വം പ്രാപിച്ചു മടങ്ങി വന്നപ്പോൾ താൻ ദ്രവ്യം കൊടുത്തിരുന്ന ദാസന്മാർ വ്യാപാരം 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നേടി എന്നു അറിയേണ്ടതിന്നു അവരെ വിളിപ്പാ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ഒന്നാമത്തവൻ അടുത്തു വന്നു; കർത്താവേ, നീ തന്ന റാത്തൽകൊണ്ടു പത്തുറാത്തൽ സമ്പാദിച്ച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അവനോടു: നന്നു നല്ല ദാസനേ, നീ അത്യല്പത്തിൽ വിശ്വസ്തൻ ആയതുകൊണ്ടു പത്തു പട്ടണ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ാരമുള്ളവൻ ആയിരിക്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രണ്ടാമത്തവൻ വന്നു: കർത്താവേ, നീ തന്ന റാത്തൽകൊണ്ടു അഞ്ചു റാത്തൽ സമ്പാദി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ീയും അഞ്ചു പട്ടണത്തിന്നു മേൽവിചാരകൻ ആയിരിക്ക എന്നു അവൻ അവനോട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റ്റൊരുവൻ വന്നു: കർത്താവേ, ഇതാ നിന്റെ റാത്തൽ; ഞാൻ അതു ഒരു ഉറുമാലിൽ കെട്ടി വെ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ീ വെക്കാത്തതു എടുക്കുകയും വിതെക്കാത്തതു കൊയ്കയും ചെയ്യുന്ന കഠിനമനുഷ്യൻ ആകകൊണ്ടു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്ട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വൻ നഗരത്തിന്നു സമീപിച്ചപ്പോൾ അതിനെ കണ്ടു അതിനെക്കുറിചു കരഞ്ഞ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ൻ അവനോടു: ദുഷ്ടദാസനേ, നിന്റെ വായിൽ നിന്നു തന്നേ ഞാൻ നിന്നെ ന്യായം വിധിക്കും. ഞാൻ വെക്കാത്ത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ക്കയും വിതെക്കാത്തതു കൊയ്കയും ചെയ്യുന്ന കഠിനമനുഷ്യൻ എന്നു നീ അറി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ഈ നാളിൽ നിന്റെ സമാധാനത്തിന്നുള്ളതു നീയും അറിഞ്ഞു എങ്കിൽ കൊള്ളായിരുന്നു. ഇപ്പോഴോ അതു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ണിന്നു മ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വന്നു എന്റെ ദ്രവ്യം പലിശയോടുകൂടെ വാങ്ങിക്കൊള്ളേണ്ടതിന്നു അതു നാണ്യപീഠത്തിൽ ഏല്പിക്കാഞ്ഞ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നിന്റെ സന്ദർശനകാലം നീ അറിയാഞ്ഞതുകൊണ്ടു നിന്റെ ശത്രുക്കൾ നിനക്കു ചുറ്റും വാടകോരി നിന്നെ വള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ുപുറത്തും ഞെരു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ിന്നെ അവൻ അരികെ നില്ക്കുന്നവരോടു: ആ റാത്തൽ അവന്റെ പക്കൽ നിന്നു എടുത്തു പത്തു റാത്തലുള്ള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പ്പ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കർത്താവേ, അവന്നു പത്തു റാത്തൽ ഉണ്ടല്ലോ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ഉള്ളവന്നു ഏവന്നു കൊടുക്കും ഇല്ലാത്തവനോടു ഉള്ളതുംകൂടെ എടുത്തു കളയും എന്നു ഞാൻ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ഞാൻ തങ്ങൾക്കു രാജാവായിരിക്കുന്നതു സമ്മതമില്ലാത്ത ശത്രുക്കളായവരെ ഇവിടെ കൊണ്ടുവന്ന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വെച്ചു കൊന്നുകളവിൻ എന്നു അവ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ഇതു പറഞ്ഞിട്ടു അവൻ മുമ്പായി നടന്നുകൊണ്ടു യെരൂശലേമിലേക്കു യാത്ര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ൻ ഒലീവ് മലയരികെ ബേത്ത്ഫാഗെക്കും ബേഥാന്യെക്കും സമീപിച്ചപ്പോൾ ശിഷ്യന്മാരിൽ രണ്ടുപേരെ അയ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ിങ്ങൾക്കു എതിരെയുള്ള ഗ്രാമത്തിൽ ചെല്ലുവിൻ; അതിൽ കടക്കുമ്പോൾ ആരും ഒരിക്കലും കയറീട്ടില്ലാത്ത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തക്കുട്ടിയെ കെട്ടീയിരിക്കുന്നതു കാണും; അതിനെ അഴിച്ചു കൊണ്ടുവര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തിനെ അഴിക്കുന്നതു എന്തു എന്നു ആരെങ്കിലും നിങ്ങളോടു ചോദിച്ചാൽ: കർത്താവിന്നു ഇതിനെ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വശ്യം ഉണ്ടു എന്നു പറ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യക്കപ്പെട്ടവർ പോയി തങ്ങളോടു പറഞ്ഞതു പോലെ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കഴുതക്കുട്ടിയെ അഴിക്കുമ്പോൾ അതിന്റെ ഉടയവർ: കഴുതക്കുട്ടിയെ അഴിക്കന്നതു എന്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തി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കർത്താവിനു ഇതിനെക്കൊണ്ടു ആവശ്യം ഉണ്ടു എ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നിന്നെയും നിന്നിലുള്ള നിന്റെ മക്കളെയും നിലത്തു തള്ളിയിട്ടു, നിങ്കൽ കല്ലിന്മേൽ കല്ല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പ്പിക്കാതിരിക്കുന്ന കാലം നിനക്കു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തിനെ യേശുവിന്റെ അടുക്കൽ കൊണ്ടുവന്നു തങ്ങളുടെ വസ്ത്രം കഴുതക്കുട്ടിമേൽ ഇട്ടു യേശുവിനെ കയറ്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പിന്നെ അവൻ ദൈവാലയത്തിൽ ചെന്നു വിൽക്കുന്നവരെ പുറത്താക്കിത്തുടങ്ങ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ൻ പോകുമ്പോൾ അവർ തങ്ങളുടെ വസ്ത്രം വഴിയിൽ വി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എന്റെ ആലയം പ്രാർത്ഥനാലയം ആകും എന്നു എഴുതിയിരിക്കുന്നു; നിങ്ങളോ അതിനെ കള്ളന്മാരുടെ ഗു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ിത്തീർത്തു” എന്നു അവര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ൻ ഒലീവുമലയുടെ ഇറക്കത്തിന്നു അടുത്തപ്പോൾ ശിഷ്യന്മാരുടെ കൂട്ടം എല്ലാം തങ്ങൾ കണ്ട സക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ര്യപ്രവൃത്തികളെയും കുറിച്ചു സന്തോഷിച്ചു അത്യുച്ചത്തിൽ ദൈവത്തെ പുകഴ്ത്ത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അവൻ ദിവസേന ദൈവാലയത്തിൽ ഉപദേശിച്ചുപോന്നു; എന്നാൽ മഹാപുരോഹിതന്മാരും ശാസ്ത്രിമാരും ജന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ധാനികളായവരും അവനെ നശിപ്പിപ്പാൻ തക്കം നേ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കർത്താവിന്റെ നാമത്തിൽ വരുന്ന രാജാവു വാഴ്ത്തപ്പെട്ടവൻ; സ്വർഗ്ഗത്തിൽ സമാധാനവും അത്യുന്നത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വ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എങ്കിലും ജനം എല്ലാം അവന്റെ വചനം കേട്ടു രഞ്ജിച്ചിരിക്കയാൽ എന്തു ചെയ്യേണ്ടു എന്നു അവർ അറ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പുരുഷാരത്തിൽ ചില പരീശന്മാരോ അവനോടു: ഗുരോ, നിന്റെ ശീഷ്യന്മാരെ വിലക്കു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തിന്നു അവൻ: “ഇവർ മണ്ടാതിരുന്നാൽ കല്ലുകൾ ആർത്തുവിളിക്കും എന്നു ഞാൻ നിങ്ങളോടു പറയുന്ന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2026-10-21T06:18:23Z</dcterms:created>
  <dcterms:modified xsi:type="dcterms:W3CDTF">2026-10-21T06:18:23Z</dcterms:modified>
  <dc:title>ലൂക്കൊസ്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