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46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ஹா என்ன இன்பம் பரலோக இன்ப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 இயேசு அளித்தன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ளவிற் கடங்கா புத்திக்கும் எட்டிட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ைக் கூறவும் நாவும் போது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ீசதுரோகி எந்தனை பாச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ற்றீரோ நீர் – பாவ உளையினின்ற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க்கி எடுத்தீரே நீர்; – ஆஹ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ாசபுரி நோக்கியே விரைந்து சென்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– பாசம் வைத்தேன் உந்தன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 கூவி அழைத்தீரே நீர் – ஆஹ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ெரிந்த நாணல் என்னை முறித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ருணம் – பரிந்து பேசி அன்ப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லையாய் நிறுத்தினீர் – ஆஹ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ச்சரிப்பின் சத்தத்தை தள்ளிவிட்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திலும் – அன்பின் சவுக்கடி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ர்த்தன்பாய் ஆதரித்தீர்; – ஆஹ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காரிருள் சூழும் வேளை கலங்கி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விக்கையில் – காத்து நீர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ற்றி கருத்தாய் ஆதரித்தீர்; – ஆஹ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பிராண நாதா உந்தனை என்று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டிடுவேன் – ஆருயிர் நேசா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காண ஆசை பொங்குதே – ஆஹ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அழைப்பின் சத்தம் கேட்க நாட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கமாகுமோ – நேசர் மார்பில் சாய்ந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ஞ்சை பெருகிடுதே- ஆஹ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. ஆகாய மேகந்தனில் சேர்த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ரமதில் – ஆனந்தம் ஆனந்த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ென்றும் ஆனந்தமே – ஆஹ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6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2026-11-01T01:59:18Z</dcterms:created>
  <dcterms:modified xsi:type="dcterms:W3CDTF">2026-11-01T01:59:18Z</dcterms:modified>
  <dc:title>துதிப் பாடல்கள் : 361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