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போத்தைப் பொன்னினாலும் இளநீலநூலாலும் இரத்தாம்பரநூலாலும் சிவப்பு 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தோள்களின்மேலுள்ள அதின் இரண்டு முனைகளையும் சேர்த்தார்கள்; அது ஒன்றாய் இணைக்கப்பட்ட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மோசேக்குக் கற்பித்தபடியெல்லாம் இஸ்ரவேல் புத்திரர் சகல வேலைகளையும் செய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நாலு பத்தி ரத்தினக்கற்களைப் பதித்தார்கள்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லாம் பத்தி படிகப்பச்சையும் கோமேதகமும் யஸ்பியுமானது. அவைகள் அந்தந்த இடங்களிலே பொன்குவளைகளில் பதிக்கப்பட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ர்ப்பதக்கத்துக்கு அதின் பக்கங்களிலே பின்னல் வேலையான பசும்பொன் சங்கிலிகளையும் 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ினால் செய்த பின்னல் வேலையான அந்த இரண்டு சங்கிலிகளையும் மார்ப்பதக்கத்தின் பக்கங்களில் இருக்கிற இரண்டு வளையங்களிலும் மாட்ட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போத்தின் கீழ் அங்கியை முழுவதும் இளநீலநூலால் நெய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ியின் கீழ் ஓரங்களில் தொங்கத்தக்கதாகத் திரித்த இளநீலநூலும் இரத்தாம்பரநூலும் சிவப்புநூலுமான வேலையாக மாதளம்பழங்களைப் பண்ண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ியின் கீழ் ஓரங்களில் தொங்கத்தக்கதாகத் திரித்த இளநீலநூலும் இரத்தாம்பரநூலும் சிவப்புநூலுமான வேலையாக மாதளம்பழங்களைப் பண்ண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சும்பொன்னினால் மணிகளையும் பண்ணி, அந்த மணிகளை அங்கியின் ஓரங்களில் சுற்றிலும் மாதளம்பழங்களின் இடைஇடையே தொங்கவை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ுக்கும் அவன் குமாரருக்கும் மெல்லிய பஞ்சுநூலால் நெசவுவேலையான அங்கிகள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ல்லிய பஞ்சுநூலால் பாகையையும், அலங்காரமான குல்லாக்களையும், திரித்த மெல்லிய சணல்நூலால் சல்லடங்களைய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வப்புத்தீர்ந்த ஆட்டுக்கடாத் தோல் மூடியையும், தகசுத்தோல் மூடியையும், மறைவின் திரைச்சீலையைய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வப்புத்தீர்ந்த ஆட்டுக்கடாத் தோல் மூடியையும், தகசுத்தோல் மூடியையும், மறைவின் திரைச்சீலையைய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ாட்சிப்பெட்டியையும், அதின் தண்டுகளையும், கிருபாசனத்தைய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ாட்சிப்பெட்டியையும், அதின் தண்டுகளையும், கிருபாசனத்தைய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ேஜையையும், அதின் எல்லாப் பணிமுட்டுகளையும், சமுகத்தப்பங்களைய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த்தமான குத்துவிளக்கையும், வரிசையாய் ஒழுங்குபடுத்தப்பட்ட அதின் அகல்களையும், அதின் எல்லாப் பணிமுட்டுகளையும், வெளிச்சத்திற்கு எண்ணெயைய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த்தமான குத்துவிளக்கையும், வரிசையாய் ஒழுங்குபடுத்தப்பட்ட அதின் அகல்களையும், அதின் எல்லாப் பணிமுட்டுகளையும், வெளிச்சத்திற்கு எண்ணெயைய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ொற்பீடத்தையும், அபிஷேக தைலத்தையும், சுகந்த தூபவர்க்கத்தையும், வாசஸ்தலத்தின் வாசல் தொங்குதிரையைய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জকরা যখন প্রভুর পবিত্র স্থানে সেবা করবে তখন তারা য়ে বিশেষ পোশাক পরবে, সেটা নীল, বেগুনী ও ল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ো দিয়ে কারিগররা তৈরী করল| তারা মোশিকে দেওয়া প্রভুর আদেশ অনুযায়ীহারোণের জন্য বিশেষ পোশাক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মিহি শনের কাপড়, সোনার জরি, নীল, বেগুনী ও লাল সুতো দিয়ে এফোদ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সোনা পিটিযে সরু পাত তৈরী করে তারপর তা থেকে সোনার জরি বানাল| তারপর তারা সেই সোনার জরি নী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গুনী, লাল সুতো ও শনের কাপড়ের সাথে একসাথে বুনল| এটা খুবই দক্ষ কারিগরের কাজ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এফোদের জন্য কাঁধের কাপড় বানাল য়েটা এফোদের দুই কোনে বেঁধে 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কোমরবন্ধনী বুনে এফোদের সাথে জুড়ে দিল| মোশিকে দেওয়া প্রভুর আদেশ অনুযায়ীএটাও এফোদের ম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হি শনের কাপড় নীল, বেগুনী ও লাল সুতো এবং সোনার জরি দিয়ে বোন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া মোশিকে প্রাঙ্গণের চারিদিকের পর্দা, তার খুঁটি এবং পায়াও দেখাল| প্রাঙ্গণের প্রবেশ দর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দা, দড়ি, তাঁবুর খুঁটি এবং পবিত্র তাঁবু বা সমাগম তাঁবুর সমস্ত কিছুই মোশিকে দেখান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রিগররা এফোদের জন্য সোনার ওপর গোমেদ বসালো| তারা ঐ পাথরগুলোর ওপর ইস্রায়েলের পুত্রদের নাম খোদ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রা পবিত্র স্থানে সেবার জন্য যাজকদের পোশাক, হারোণ এবং তার পুত্রদের জন্য তৈরী বিশেষ পোশাক মোশ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| এই পোশাক হারোণের পুত্ররা যাজকের কাজ করার সময় প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ইস্রায়েলবাসীরা মোশিকে দেওয়া প্রভুর আদেশ মতোই সমস্ত কাজ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পর তারা এই মণিগুলো এফোদের ওপর বসিযে দিল| এই অলংকারগুলি ইস্রায়েলের লোকদের জন্য একটি স্মার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থাকবে| এসবই করা হয়েছিল মোশিকে দেওয়া প্রভুর আদেশ অনুস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মোশি সবকিছু ভাল করে পর্য়বেক্ষণ করে দেখল য়ে সবকিছুই হুবহু প্রভুর আদেশ মতোই হয়েছে| তাই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আশীর্বাদ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তারা বক্ষাবরণ তৈরী করল| ঠিক এফোদের মতোই এটাও ছিল একজন দক্ষ কারিগরের কাজ| এটা তৈরী করা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নার জরি, মিহি শনের কাপড় এবং নীল, বেগুনী ও লাল কাপড় দ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ক্ষাবরণটিকে অর্ধেক করে ভাঁজ করে চারকোণা একটি পকেটের আকার দেওয়া হল| এটা ছিল ইঞ্চি লম্বা আর ইঞ্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ওড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কারিগররা বক্ষাবরণটির ওপর চার সারি মণিমাণিক্য বসালো| প্রথম সারিতে ছিল চূনী, পীতমণি ও মর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্বিতীয সারিতে ছিল পদ্মরাগ, নীলকান্ত ও পান্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ৃতীয় সারিতে ছিল পোখরাজ, য়িস্ম ও কটাহেল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চতুর্থ সারিতে ছিল বৈদুর্য়্য়, গোমেদ ও সূর্য়কান্তমণি| এইসব মণি সোনার ওপর বসান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ক্ষাবরণটির ওপর মোট বারোটি মণি ছিল| ইস্রায়েলের প্রত্যেক পুত্রের জন্য ছিল একটি করে মণি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ঙ্কারের ওপর শীলমোহরের মতো ইস্রায়েলের বারোটি পরিবারগোষ্টীর একটি করে নাম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ারিগররা বক্ষাবরণের জন্য খাঁটি সোনার শেকলসমূহ বানালো| এই শেকলগুলি দড়ির মত পাকান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ারিগররা দুটি সোনার আংটা বানিয়ে বক্ষাবরণের দুই কোণে আটকে দিল| তার কাঁধের জন্য দুটি সো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লীও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া সোনার চেন দুটিকে বক্ষাবরণের কোণের আংটার সাথে বেঁধ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আরো দুটি সোনার আংটা বানিয়ে বক্ষাবরণের অপর দুটি কোণে আটকে দিল| এটা ছিল বক্ষাবরণের ভিত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এফোদের ঠিক পরেই| তারা সোনার শেকলের অপর প্রান্তগুলি সামনের দিক দিয়ে এফোদের কাঁধের পট্টির সো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ঙ্কারের সঙ্গে যুক্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পর তারা আরো দুটি সোনার আংটা তৈরী করল এবং সেগুলি এফোদের পাশে বক্ষাবরণের ভেতরদিকের ধারে আ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আরো দুটি সোনার আংটা বসাল কাঁধের পট্টির নীচে এফোদের সামনে| এই আংটাগুলি ছিল বন্ধনীর কা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মরবন্ধনীর ওপ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তারা একটি নীল ফিতের সাহায্যে বক্ষাবরণীর আংটার সাথে এফোদের আংটা বেঁধে দিল| এইভাব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অনুযায়ীবক্ষাবরণটি এফোদের সাথে শক্তভাবে বাঁধা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তারা এফোদের জন্য সম্পূর্ণরূপে নীল কাপড় দিয়ে একটি পোশাক বুন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আলখাল্লার মাঝখানে একটি ফুটো করল এবং এই ফুটোর চারধার দিয়ে এক টুকরো কাপড় সেলাই করে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ুটোটি যাতে না ছেঁড়ে ত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তারা মিহি শনের কাপড় এবং নীল, বেগুনী ও লাল সুতো দিয়ে বেদানা তৈরী করল| এই বেদানাগুলি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খাল্লার নীচের ধারে ঝুল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খাঁটি সোনার ঘন্টা তৈরী করল এবং সেগুলি আলখাল্লার নীচের ধারে বেদানার মাঝে মাঝে লাগ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লখাল্লার নীচের ধারে প্রত্যেকটি বেদানার মাঝখানে একটি করে ঘন্টা লাগানো হল| মোশিকে দেওয়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মতই প্রভুর সেবা করার সময় যাজকের পরার জন্য পোষাক তৈরী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দক্ষ কারিগররা হারোণ ও তার পুত্রদের জন্য মিহি শনের কাপড়ের জামা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মিহি শনের কাপড় দিয়ে একটি পাগড়ি, মাথায় বাঁধার ফিতে ও ভেতরে পরার পোশাক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োশিকে দেওয়া প্রভুর আদেশমতো তারা মিহি শনের কাপড় এবং নীল, বেগুনী ও লাল সুতো দিয়ে কাপড়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ঁচের কাজ করে বন্ধনী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পর তারা খাঁটি সোনা থেকে সোনার পাত তৈরী করল পবিত্র মুকুটের জন্য| তারা সোনার ওপর এই কথ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দাই করল; ‘পবিত্র প্রভুর কা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পর তারা এই সোনার পাতটিকে একটি নীল ফিতের সঙ্গে বেঁধে দিল| তারা মোশিকে দেওয়া প্রভুর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ারে নীল ফিতেটিকে পাগড়ির সঙ্গে জড়িয়ে বেঁধ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অবশেষে পবিত্র তাঁবু বা সমাগম তাঁবুর কাজ শেষ হল| মোশিকে প্রভু যা যা আদেশ দিয়েছিলেন ইস্রায়েলবাস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সেইভাবেই সবকিছ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পর তারা মোশিকে ডেকে পবিত্র তাঁবু ও তার ভেতরের সব জিনিস দেখাল| তারা মোশিকে আংটা, কাঠামো, আ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ি এবং পায়া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তাকে তাঁবুর লাল রঙ করা মেষের চামড়ার তৈরী আবরণ দেখাল| তারা তাকে মসৃণ চামড়ার তৈরী আবরণ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| তাকে সর্বোচ্চ পবিত্রতম স্থানের প্রবেশ দরজার পর্দাও দেখান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মোশিকে সাক্ষ্য সিন্দুকটিও দেখানো হল| সিন্দুকটি বহন করার জন্য খুঁটি ও সিন্দুকটির আবরণও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া তাকে টেবিল ও তার উপরে রাখা জিনিস এবং বিশেষ রুটিও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া তাকে খাঁটি সোনার তৈরী দীপদান ও তার দীপগুলিও দেখাল| তারা দীপের জন্য ব্যবহৃত তেল ও দী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ুষঙ্গিক অংশগুলিও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মোশিকে সোনার বেদী, অভিষেকের তেল, সুগন্ধী ধূপ-ধূনা এবং তাঁবুর প্রবেশ দরজার পর্দাও দেখান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রা পিতলের বেদী ও পিতলের খুরা দেখাল| তারা বেদী বহন করার খুঁটি ও বেদীতে ব্যবহার্য় সব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| পাত্র এবং পাত্রের পায়াও দেখ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2026-10-21T03:00:47Z</dcterms:created>
  <dcterms:modified xsi:type="dcterms:W3CDTF">2026-10-21T03:00:47Z</dcterms:modified>
  <dc:title>যাত্রাফল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