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ுடைய மாடாவது ஆடாவது வழிதப்பிப்போகிறதைக் கண்டாயானால், அதைக் காணாதவன்போல் இராமல், அதை உன் சகோதரனிடத்துக்குத் திருப்பிக்கொண்டு போகக்கடவ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் உனக்குச் சமீபமாயிராமலும் உனக்கு அறிமுகமாயிராமலும் இருந்தால், நீ அதை வீட்டிற்குக் கொண்டுபோய், அதை உன் சகோதரன் தேடிவருமட்டும் உன்னிடத்திலேவைத்து, அவனுக்குத் திரும்பக் கொடுக்கக்கடவாய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ே அவன் கழுதையைக்குறித்தும் செய்யக்கடவாய்; அவன் வஸ்திரத்தைக்குறித்தும் அப்படியே செய்யக்கடவாய்; உன் சகோதரனிடத்திலிருந்து, காணாமற்போனவைகளில் எதையாகிலும் கண்டுபிடித்தாயானால் அப்படியே செய்யக்கடவாய்; அவைகளை நீ காணாதவன்போல் விட்டுப்போகலா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சகோதரனுடைய கழுதையாவது அவனுடைய மாடாவது வழியிலே விழுந்துகிடக்கிறதைக் கண்டாயானால், அதைக் காணாதவன்போல விட்டுப்போகாமல், அவனோடேகூட அதைத் தூக்கியெடுத்துவிடு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ுருஷரின் உடைகளை ஸ்திரீகள் தரிக்கலாகாது, ஸ்திரீகளின் உடைகளைப் புருஷர் தரிக்கலாகாது; அப்படிச் செய்கிறவர்கள் எல்லாரும் உன் தேவனாகிய கர்த்தருக்கு அருவருப்பான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ழியருகே ஒரு மரத்திலாவது தரையிலாவது குஞ்சுகளாயினும் முட்டைகளாயினுமுள்ள ஒரு குருவிக்கூடு உனக்குத்தென்படும்போது, தாயானது குஞ்சுகளின்மேலாவது முட்டைகளின்மேலாவது அடைகாத்துக்கொண்டிருந்தால், நீ குஞ்சுகளோடே தாயையும் பிடிக்கல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யைப் போகவிட்டு, குஞ்சுகளைமாத்திரம் எடுத்துக்கொள்ளலாம்; அப்பொழுது நீ நன்றாயிருப்பாய்; உன் நாட்களும் நீடித்த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ுதுவீட்டைக் கட்டினால், ஒருவன் உன் மெத்தையிலிருந்து விழுகிறதினாலே, நீ இரத்தப்பழியை உன் வீட்டின்மேல் சுமத்திக்கொள்ளாதபடிக்கு, அதற்குக் கைப்பிடிசுவரைக் கட்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திராட்சத்தோட்டத்திலே பற்பலவிதமான விதையை விதைக்காயாக; இப்படிச் செய்தால் நீ விதைத்தவைகளின் பயிரையும், திராட்சத்தோட்டத்தின் பலனையும் தீட்டுப்படுத்துவ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ாட்டையும் கழுதையையும் பிணைத்து உழாதிரு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ட்டுமயிரும் பஞ்சுநூலும் கலந்த வஸ்திரத்தை உடுத்திக்கொள்ள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தரித்துக்கொள்கிற உன் மேல் சட்டையின் நான்கு ஓரங்களிலும் தொங்கல்களை உண்டுபண்ண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ஒரு ஸ்திரீயை விவாகம்பண்ணின ஒருவன் அவளிடத்தில் பிரவேசித்தபின்பு அவளை வெறுத்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ந்த ஸ்திரீயை விவாகம்பண்ணி, அவளிடத்தில் சேர்ந்தபோது கன்னிமையைக் காணவில்லை என்று அவள்மேல் ஆவலாதியான விசேஷங்களைச் சாற்றி, அவளுக்கு அவதூறு உண்டாக்கினால்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ஸ்திரீயின் தகப்பனும் அவள் தாயும் அவளுடைய கன்னிமையின் அடையாளத்தைப் பட்டணத்து வாசலிலுள்ள மூப்பரிடத்தில் கொண்டுவரக்கட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 அந்தப் பெண்ணின் தகப்பன்: என் மகளை இந்த மனிதனுக்கு மனைவியாகக் கொடுத்தேன், இவன் அவளை வெற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ன் மகளிடத்தில் கன்னிமையைக் காணவில்லையென்று ஆவலாதியான விசேஷங்களை அவள்மேல் சாற்றுகிறான்; என் மகளுடைய கன்னிமையின் அடையாளம் இங்கே இருக்கிறது என்று மூப்பரிடத்தில் சொல்வானாக; பின்பு பட்டணத்து மூப்பருக்கு முன்பாக அந்த வஸ்திரத்தை விரிக்கக்கடவ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ப் பட்டணத்து மூப்பர் அந்த மனிதனைப் பிடித்து, அவனைத் தண்ட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ந்தப் பட்டணத்து மூப்பர் அந்த மனிதனைப் பிடித்து, அவனைத் தண்டி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இஸ்ரவேலில் ஒரு கன்னியை அவதூறுபண்ணினதினாலே, அவன் கையில் நூறு வெள்ளிக்காசை அபராதமாக வாங்கி, பெண்ணின் தகப்பனுக்குக்கொடுக்கக்கடவர்கள்; அவளோ அவனுக்கு மனைவியாயிருக்கவேண்டும்; அவன் தன் ஜீவனுள்ளளவும் அவளைத் தள்ளிவிடக்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ெண்ணிடத்தில் கன்னிமை காணப்படவில்லையென்னும் சங்கதி மெய்ப்பட்டதேயா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ெண்ணை அவள் தகப்பனுடைய வீட்டுவாசலுக்கு முன்பாகக் கொண்டுவந்து, அவள் இஸ்ரவேலில் மதிகெட்ட காரியத்தைச் செய்து, தன் தகப்பன் வீட்டிலே வேசித்தனம்பண்ணினபடியினாலே, அவளுடைய பட்டணத்து மனிதர் அவளைக் கல்லெறிந்து கொல்லக்கடவ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ருஷனுக்கு விவாகம்பண்ணப்பட்ட ஸ்திரீயோடே ஒருவன் சயனிக்கக் கண்டுபிடிக்கப்பட்டால், அந்த ஸ்திரீயோடே சயனித்த மனிதனும் அந்த ஸ்திரீயும் இருவரும் சாகவேண்டும்; இப்படியே தீமையை இஸ்ரவேலிலிருந்து விலக்கக்கடவ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ன்னிகையான ஒரு பெண் ஒருவனுக்கு நியமிக்கப்பட்டிருக்கையில், மற்றொருவன் அவளை ஊருக்குள்ளே கண்டு, அவளோடே சயனித்தா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ப் பெண் ஊருக்குள்ளிருந்தும் கூக்குரலிடாததினாலும், அந்த மனிதன் பிறனுடைய மனைவியைக் கற்பழித்தபடியினாலும், இருவரையும் அந்தப் பட்டணத்து வாசலுக்குமுன் கொண்டுபோய், அவர்கள்மேல் கல்லெறிந்து கொல்லக்கடவீர்கள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ஒருவனுக்கு நியமிக்கப்பட்ட பெண்ணை வெளியிலே ஒருவன் கண்டு, அவளைப் பலவந்தமாய்ப் பிடித்து, அவளோடே சயனித்தானேயாகில், அவளோடே சயனித்த மனிதன் மாத்திரம் சாகக்கடவ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ெண்ணுக்கு ஒன்றும் செய்யலாகாது; பெண்ணின்மேல் சாவுக்கு ஏதுவான குற்றம் இல்லை; இக்காரியம் ஒருவன் மற்றொருவன்மேல் எழும்பி அவனுடைய ஜீவனை வாங்கினதுபோல இ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லே அவன் அவளைக் கண்டுபிடித்தான்; நியமிக்கப்பட்ட பெண் அப்பொழுது கூக்குரலிட்டும் அவளைக் காப்பாற்றுவார் இல்லாமற்போ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மிக்கப்படாத கன்னியாஸ்திரீயாகிய ஒரு பெண்ணை ஒருவன் கண்டு, கையைப் பிடித்து அவளோடே சயனிக்கையில், அவர்கள் கண்டுபிடிக்கப்பட்டால்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டே சயனித்த மனிதன் பெண்ணின் தகப்பனுக்கு ஐம்பது வெள்ளிக்காசைக் கொடுக்கக்கடவன்; அவன் அவளைக் கற்பழித்தபடியினால், அவள் அவனுக்கு மனைவியாயிருக்கவேண்டும்; அவன் உயிரோடிருக்குமளவும் அவளைத் தள்ளிவிடக்கூடா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வனும் தன் தகப்பனுடைய மனைவியைச் சேரலாகாது; தன் தகப்பன் மானத்தை அவன் வெளிப்படுத்தலாக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 సహోదరుని యెద్దుగాని గొఱ్ఱగాని త్రోవ తప్పిపోవుట చూచినయెడల నీవు వాటిని చూడనట్లు కన్నులు మూసికొన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గత్యముగా వాటిని నీ సహోదరుని యొద్దకు మళ్ల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నీ సహోదరుడు నీ దగ్గర లేక పోయినయెడలను, నీవు అతని నెరుగకపోయిన యెడలను దానిని నీ యింటికి తోల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లెను. నీ సహోద రుడు దాని వెదకుచువచ్చువరకు అది నీ యొద్దనుండ వలెను, అప్పుడు అతనికి దాని మర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గ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ని గాడిదను గూర్చియు వస్త్రమును గూర్చియు నీవు ఆలాగుననే చేయవలెను. నీ సహోదరుడు పోగొట్టు కొని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దైనను నీకు దొరకినయెడల అతడు పోగొట్టు కొనిన దానినిగూర్చి ఆలాగుననే చేయవలెను; నీవు దానిని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డనట్టుగా ఉం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సహోదరుని గాడిదగాని యెద్దుగాని త్రోవలో పడియుండుట నీవు చూచినయెడల వాటిని చూడనట్లు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ూసికొనక వాటిని లేవనెత్తుటకు అగత్యముగా సహాయము చ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్త్రీ పురుషవేషము వేసికొనకూడదు; పురుషుడు స్త్రీ వేషమును ధరింపకూడదు; ఆలాగు చేయువారందరు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హే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ుడ్లయినను పిల్లలైననుగల పక్షిగూడు చెట్టుమీదనే గాని నేలమీదనేగాని త్రోవలోనేగాని నీకు కనబడ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 ఆ పిల్లలనైనను ఆ గుడ్లనైనను పొదిగియున్న యెడల పిల్లలతో కూడ తల్లిని తీసికొనక నీకు మేలు కల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ట్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వు దీర్ఘాయుష్మంతుడవగునట్లును అగత్యముగా తల్లిని విడిచి పిల్లలనే తీసికొన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్రొత్త యిల్లు కట్టించునప్పుడు దానిమీదనుండి యెవ డైనను పడుటవలన నీ యింటిమీదికి హత్యదోషము రాకుండ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యింటి పైకప్పునకు చుట్టు పిట్టగోడ కట్ట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వు విత్తు విత్తనముల పైరును నీ ద్రాక్ష తోట వచ్చుబడియు ప్రతిష్టితములు కాకుండునట్ల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రాక్షతోటలో వివిధమైనవాటిని విత్త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ద్దును గాడిదను జతచేసి భూమిని దున్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ఉన్నియు జనుపనారయు కలిపినేసిన బట్టను వేసికొన 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వు కప్పుకొను నీ బట్ట నాలుగు చెంగులకు అల్లికలను చేసి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ఒకడు స్త్రీని పెండ్లిచేసికొని ఆమెను కూడిన తరు వాత ఆమెను ఒల్లక ఆమెమీద అవమాన క్రియలు మో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ఆమె చెడ్డదని ప్రచురపరచిఈ స్త్రీని నేను పరి గ్రహించి యీమె దగ్గరకు వచ్చినప్పుడు ఈమెయందు కన్యాత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కనబడలేదని చెప్ప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 చిన్నదాని తలిదండ్రులు ద్వారమందున్న ఆ ఊరి పెద్దల యొద్దకు ఆ చిన్నదాని కన్యాత్వలక్షణ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రా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ప్పుడు ఆ చిన్నదాని తండ్రినా కుమా ర్తెను ఈ మనుష్యునికి పెండ్లి 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ఇదిగో ఇతడీమె నొల్లకనీ కుమార్తెయందు కన్యాత్వము నాకు కనబడ లేదనియు అవమానక్రియలు చేసినదనియు ఆమె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ంద మోపెను; అయితే నా కుమార్తె కన్యాత్వమునకు గురుతులివే అని పెద్దలతో చెప్పి పట్టణపుపెద్దల యెదుట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ట్టను పర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అప్పుడు ఆ ఊరి పెద్దలు ఆ మను ష్యుని పట్టుకొని శిక్షించి నూరు వెండి రూకలు అపరాధ ముగా వాని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ఆ చిన్నదాని తండ్రికియ్య వలెను. ఏలయనగా అతడు ఇశ్రాయేలీయురాలైన కన్య కను అవమానపర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ుడామె అతనికి భార్యయై యుండును; అతడు తాను బ్రదుకు దినము లన్నిటను ఆమెను విడువ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యితే ఆ మాట నిజమైనయెడల, అనగా ఆ చిన్నదానియందు కన్యకా లక్షణములు కనబడ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వారు ఆమె తండ్రి యింటి యొద్దకు ఆ చిన్నదానిని తీసికొని రావలెను. అప్పుడు ఆమె ఊరి వారు ఆమెను రాళ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వగొట్టవలెను. ఏల యనగా ఆమె తన తండ్రియింట వ్యభిచరించి ఇశ్రా యేలీయులలో దుష్కార్యము చేసెను. అట్ల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డు తనమును మీ మధ్యనుండి మీరు పరిహ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ఒకడు మగనాలితో శయనించుచుండగా కనబడిన యెడల వారిద్దరు, అనగా ఆ స్త్రీతో శయనించిన పురు షుడున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త్రీయును చంపబడవలెను. అట్లు ఆ చెడు తనమును ఇశ్రాయేలులోనుండి పరిహ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కన్యకయైన చిన్నది ప్రధానము చేయబడిన తరువాత ఒకడు ఊరిలో ఆమెను కలిసికొని ఆమెతో శయనించ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 ఊరి గవినియొద్దకు వారిద్దరిని తీసికొనివచ్చి, ఆ చిన్నది ఊరిలో కేకలు వేయకయున్నందున ఆమెను,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రుగువాని భార్యను అవమానపరచినందున ఆ మను ష్యుని, రాళ్లతో చావగొట్టవలెను. అట్లు ఆ చెడు తనమును మీలో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హ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ఒకడు ప్రధానముచేయబడిన చిన్నదానిని పొలములో కలిసికొనినప్ఫుడు ఆ మనుష్యుడు ఆమెను బలిమిని పట్టి ఆమె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యనించినయెడల ఆమెతో శయనించిన మను ష్యుడు మాత్రమే చావ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ఆ చిన్నదాని నేమియు చేయకూడదు, ఆ చిన్నదాని యందు మరణపాత్రమైన పాపములేదు. ఒకడు తన పొరుగు వాని 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చి ప్రాణహాని చేసినట్టే యిది జరిగ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తడు ఆమెను పొలములో కలిసికొనగా ప్రధానము చేయబడిన ఆ చిన్నది కేకలు వేసినను ఆమెకు రక్షకుడు 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ఒకడు ప్రధానము చేయబడని కన్యకయైన చిన్నదానిని కలిసికొని ఆమెను పట్టుకొని ఆమెతో శయనింపగా వారు కన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ఆమెతో శయనించినవాడు ఆ చిన్న దాని తండ్రికి ఏబది వెండి రూకలిచ్చి ఆమెను పెండ్లిచేసి కొనవలెను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మెను ఆవమానపరచెను గనుక అతడు తాను బ్రదుకు దినములన్నిటను ఆమెను విడిచి పెట్ట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ఎవడును తన తండ్రిభార్యను పరిగ్రహింపకూడదు, తన తండ్రి విప్పతగిన కోకను విప్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2026-10-21T04:45:58Z</dcterms:created>
  <dcterms:modified xsi:type="dcterms:W3CDTF">2026-10-21T04:45:58Z</dcterms:modified>
  <dc:title>ద్వితీయోపదేశకాండము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