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2107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எனக்கு ஜீவன் தந்த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 பாடல் நான் பாட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ையே போற்ற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றென்றும் வாழ்ந்த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 ஆமென் அல்லேலூயா -4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மாதானம் தந்தார் இயேசு -4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ுது வாழ்வு தந்தார் இயேசு -4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டுதலை தந்தார் இயேசு -4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ல்லமை தந்தார் இயேசு -4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பிஷேகம் தந்தார் இயேசு -4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9">
  <a:themeElements>
    <a:clrScheme name="Theme2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2026-11-01T03:46:38Z</dcterms:created>
  <dcterms:modified xsi:type="dcterms:W3CDTF">2026-11-01T03:46:38Z</dcterms:modified>
  <dc:title>துதிப் பாடல்கள் : 429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