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it came to pass within a while after, in the time of wheat harvest, that Samson visited his wife with a kid; and he said, I will go in to my wife into the chamber. But her father would not suffer him to go 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it came to pass within a while after, in the time of wheat harvest, that Samson visited his wife with a kid; and he said, I will go in to my wife into the chamber. But her father would not suffer him to go 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it came to pass within a while after, in the time of wheat harvest, that Samson visited his wife with a kid; and he said, I will go in to my wife into the chamber. But her father would not suffer him to go 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r father said, I verily thought that you had utterly hated her; therefore I gave her to your companion: is not her younger sister fairer than she? take her, I pray you, instead of 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r father said, I verily thought that you had utterly hated her; therefore I gave her to your companion: is not her younger sister fairer than she? take her, I pray you, instead of 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r father said, I verily thought that you had utterly hated her; therefore I gave her to your companion: is not her younger sister fairer than she? take her, I pray you, instead of 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said concerning them, Now shall I be more blameless than the Philistines, though I do them a displeasu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said concerning them, Now shall I be more blameless than the Philistines, though I do them a displeasu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mson went and caught three hundred foxes, and took firebrands, and turned tail to tail, and put a firebrand in the midst between two tai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mson went and caught three hundred foxes, and took firebrands, and turned tail to tail, and put a firebrand in the midst between two tai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had set the brands on fire, he let them go into the standing corn of the Philistines, and burnt up both the shocks, and also the standing corn, with the vineyards and oli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had set the brands on fire, he let them go into the standing corn of the Philistines, and burnt up both the shocks, and also the standing corn, with the vineyards and oli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Philistines said, Who has done this? And they answered, Samson, the son in law of the Timnite, because he had taken his wife, and given her to his companion. And the Philistines came up, and burnt her and her father with fi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Philistines said, Who has done this? And they answered, Samson, the son in law of the Timnite, because he had taken his wife, and given her to his companion. And the Philistines came up, and burnt her and her father with fi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Philistines said, Who has done this? And they answered, Samson, the son in law of the Timnite, because he had taken his wife, and given her to his companion. And the Philistines came up, and burnt her and her father with fi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them, Though all of you have done this, yet will I be avenged of you, and after that I will cea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them, Though all of you have done this, yet will I be avenged of you, and after that I will cea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roke them hip and thigh with a great slaughter: and he went down and dwelt in the top of the rock Eta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roke them hip and thigh with a great slaughter: and he went down and dwelt in the top of the rock Eta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Philistines went up, and pitched in Judah, and spread themselves in Leh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en of Judah said, Why are all of you come up against us? And they answered, To bind Samson are we come up, to do to him as he has done to 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en of Judah said, Why are all of you come up against us? And they answered, To bind Samson are we come up, to do to him as he has done to u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ree thousand men of Judah went to the top of the rock Etam, and said to Samson, Know you not that the Philistines are rulers over us? what is this that you have done unto us? And he said unto them, As they did unto me, so have I done unto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ree thousand men of Judah went to the top of the rock Etam, and said to Samson, Know you not that the Philistines are rulers over us? what is this that you have done unto us? And he said unto them, As they did unto me, so have I done unto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ree thousand men of Judah went to the top of the rock Etam, and said to Samson, Know you not that the Philistines are rulers over us? what is this that you have done unto us? And he said unto them, As they did unto me, so have I done unto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unto him, We are come down to bind you, that we may deliver you into the hand of the Philistines. And Samson said unto them, Swear unto me, that all of you will not fall upon me yourse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unto him, We are come down to bind you, that we may deliver you into the hand of the Philistines. And Samson said unto them, Swear unto me, that all of you will not fall upon me yoursel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poke unto him, saying, No; but we will bind you fast, and deliver you into their hand: but surely we will not kill you. And they bound him with two new cords, and brought him up from the roc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poke unto him, saying, No; but we will bind you fast, and deliver you into their hand: but surely we will not kill you. And they bound him with two new cords, and brought him up from the rock.]]></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poke unto him, saying, No; but we will bind you fast, and deliver you into their hand: but surely we will not kill you. And they bound him with two new cords, and brought him up from the roc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came unto Lehi, the Philistines shouted against him: and the Spirit of the LORD came mightily upon him, and the cords that were upon his arms became as flax that was burnt with fire, and his bands loosed from off his han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came unto Lehi, the Philistines shouted against him: and the Spirit of the LORD came mightily upon him, and the cords that were upon his arms became as flax that was burnt with fire, and his bands loosed from off his han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came unto Lehi, the Philistines shouted against him: and the Spirit of the LORD came mightily upon him, and the cords that were upon his arms became as flax that was burnt with fire, and his bands loosed from off his han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found a new jawbone of an ass, and put forth his hand, and took it, and slew a thousand men therewi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found a new jawbone of an ass, and put forth his hand, and took it, and slew a thousand men therewi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mson said, With the jawbone of an ass, heaps upon heaps, with the jaw of an ass have I slain a thousand m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mson said, With the jawbone of an ass, heaps upon heaps, with the jaw of an ass have I slain a thousand 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when he had made an end of speaking, that he cast away the jawbone out of his hand, and called that place Ramathlehi.]]></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when he had made an end of speaking, that he cast away the jawbone out of his hand, and called that place Ramathlehi.]]></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s sore thirsty, and called on the LORD, and said, You have given this great deliverance into the hand of your servant: and now shall I die for thirst, and fall into the hand of the uncircumci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s sore thirsty, and called on the LORD, and said, You have given this great deliverance into the hand of your servant: and now shall I die for thirst, and fall into the hand of the uncircumcis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s sore thirsty, and called on the LORD, and said, You have given this great deliverance into the hand of your servant: and now shall I die for thirst, and fall into the hand of the uncircumcis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God clave an hollow place that was in the jaw, and there came water from it; and when he had drunk, his spirit came again, and he revived: wherefore he called the name thereof Enhakkore, which is in Lehi unto this d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God clave an hollow place that was in the jaw, and there came water from it; and when he had drunk, his spirit came again, and he revived: wherefore he called the name thereof Enhakkore, which is in Lehi unto this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God clave an hollow place that was in the jaw, and there came water from it; and when he had drunk, his spirit came again, and he revived: wherefore he called the name thereof Enhakkore, which is in Lehi unto this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judged Israel in the days of the Philistines twenty yea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1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நாள் சென்றபின்பு, சிம்சோன் கோதுமை அறுக்கிற நாட்களில் ஒரு வெள்ளாட்டுக்குட்டியை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ண்சாதியைக் காணப்போய்; நான் என் பெண்சாதியினிடத்தில் அறைவீட்டிற்குள் போகட்டும்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அவனை உள்ளே போக ஒ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அவளை முற்றிலும் பகைத்துவிட்டாய் என்று நான் எண்ணி, அவளை உன் சிநேகிதனுக்குக் கொடு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தங்கை அவளைப்பார்க்கிலும் அழகானவள் அல்லவா, அவளுக்குப் பதிலாக இவள் உனக்கு இருக்கட்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சிம்சோன்: நான் பெலிஸ்தருக்குப் பொல்லாப்புச் செய்தாலும், என்மேல் குற்றமி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றப்பட்டுப்போய், முந்நூறு நரிகளைப் பிடித்து, பந்தங்களை எடுத்து, வாலோடே வால் சேர்த்து,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க்கும் நடுவே ஒவ்வொரு பந்தத்தை வைத்து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ந்தங்களைக் கொளுத்தி, பெலிஸ்தரின் வெள்ளாண்மையிலே அவைகளை ஓட விட்டு, கதிர்க்க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ண்மையையும் திராட்சத்தோட்டங்களையும் ஒலிவத்தோப்புகளையும் சுட்டெரித்து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டிச் செய்தவன் யார் என்று பெலிஸ்தர் கேட்கிறபோது, திம்னாத்தானுடைய மருமகனாகிய சிம்சோ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பெண்சாதியை அவனுடைய சிநேகிதனுக்குக் கொடுத்துவிட்டபடியால் அப்படிச் செய்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பெலிஸ்தர் போய், அவளையும் அவள் தகப்பனையும் அக்கினியால் சுட்டெ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ம்சோன் அவர்களை நோக்கி: நீங்கள் இப்படிச் செய்தபடியால் நான் உங்கள்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வாங்கினாலொழிய இளைப்பா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ச் சின்னபின்னமாகச் சங்காரம்பண்ணி, பின்பு போய், ஏத்தாம் ஊர்க் கன்மலைச் ச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லிஸ்தர் போய், யூதாவிலே பாளயமிறங்கி, லேகி என்கிற வெளியிலே பரவி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எங்களுக்கு விரோதமாக வந்தது என்ன என்று யூதா மனுஷர் கேட்டதற்கு, அவர்கள்: சிம்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ச் செய்ததுபோல, நாங்களும் அவனுக்குச் செய்யும்படி அவனைக் கட்டுகிறதற்காக வ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தாவிலே மூவாயிரம் பேர் ஏத்தாம் ஊர்க் கன்மலைச் சந்திற்குப்போய் பெலிஸ்தர்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கிறார்கள் என்று தெரியாதா? பின்னை ஏன் எங்களுக்கு இப்படிச் செய்தாய் என்று சிம்சோ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அதற்கு அவன்: அவர்கள் எனக்குச் செய்தபடியே நானும் அவர்களுக்குச் 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கள்: உன்னைக்கட்டி, பெலிஸ்தர் கையில் ஒப்புக்கொடுக்க வந்தி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ச் சிம்சோன்: நீங்களே என்மேல் விழுகிறதில்லை என்று எனக்கு ஆணையி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ர்கள்: நாங்கள் உன்னை இறுகக்கட்டி, அவர்கள் கையில் ஒப்புக்கொடுப்போமே அல்லாமல்,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மாட்டோம் என்று சொல்லி, இரண்டு புதுக் கயிறுகளாலே அவனைக் கட்டி, கன்மலை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லேகிவரைக்கும் வந்து சேர்ந்தபோது, பெலிஸ்தர் அவனுக்கு விரோதமாய் ஆரவார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கர்த்தருடைய ஆவி அவன் மேல் பலமாய் இறங்கினதினால், அவன் புயங்களில் கட்டியிருந்த கயி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ப்பட்ட நூல்போலாகி, அவன் கட்டுகள் அவன் கைகளை விட்டு அறுந்து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டனே அவன் ஒரு கழுதையின் பச்சைத் தாடையெலும்பைக் கண்டு, தன் கையை நீட்டி அதை எடுத்து,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ம் பேரை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சிம்சோன்: கழுதையின் தாடையெலும்பினால் குவியல் குவியலாகப் பட்டுக்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யின் தாடையெலும்பினால் ஆயிரம்பேரைக் கொன்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ச் சொல்லித் தீர்ந்தபின்பு, தன் கையில் இருந்த தாடையெலும்பை எறிந்துவிட்டு, அவ்வி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த்லேகி என்று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மிகவும் தாகமடைந்து, கர்த்தரை நோக்கிக் கூப்பிட்டு: தேவரீர் உமது அடியேன் கையினால்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இரட்சிப்பைக் கட்டளையிட்டிருக்க, இப்பொழுது நான் தாகத்தினால் செத்து, விருத்தசேதனம் இல்லா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விழ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தேவன் லேகியிலுள்ள பள்ளத்தைப் பிளக்கப்பண்ணினார்; அதிலிருந்து தண்ணீர் ஓடிவந்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போது அவன் உயிர் திரும்ப வந்தது. அவன் பிழைத்தான்; ஆனபடியால் அதற்கு எந்நக்கோ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 அது இந்நாள்வரையும் லேகியி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பெலிஸ்தரின் நாட்களில் இஸ்ரவேலை இருபது 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5]]></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2026-11-02T10:04:18Z</dcterms:created>
  <dcterms:modified xsi:type="dcterms:W3CDTF">2026-11-02T10:04:18Z</dcterms:modified>
  <dc:title>நியாயாதிபதிகள்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