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 இருப்பார்களாக; உன் சகோதரனாகிய அப்சலோமுக்கு முன்பாக நான் ஓடிப்போகையில், அவர்கள் என்னை ஆதரித்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லும் பகூரிம் ஊரானான பென்யமீனனாகிய கேராவின் மகன் சீமேயி உன்னிடத்தில் இருக்கிறான்; நான் மக்னாயீமுக்குப் போகிற நாளிலே, அவன் என்னைக் கொடிய தூஷணமாய்த் தூஷித்தான்; ஆனாலும் அவன் யோர்தானிலே எனக்கு எதிர்கொண்டுவந்தபடியினால்: நான் உன்னைப் பட்டயத்தாலே கொன்றுபோடுவதில்லை என்று கர்த்தர்மேல் அவனுக்கு ஆணையிட்டுக்கொடுத்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 அவனைக் குற்றமற்றவன் என்று எண்ணாதே; நீ புத்திமான்; அவனுடைய நரைமயிரை இரத்தத்துடன் பாதாளத்தில் இறங்கப்பண்ண, நீ அவனுக்குச் செய்யவேண்டியதை அறிவாய்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தாவீது தன் பிதாக்களோடே நித்திரையடைந்து, தாவீதின் நகரத்தில் அடக்கம்பண்ணப்ப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மூன்று வருஷம் சென்றபோது, சீமேயியின் வேலைக்காரர் இரண்டுபேர் மாக்காவின் குமாரனாகிய ஆகீஸ் என்னும் காத்தின் ராஜாவினிடத்துக்கு ஓடிப்போனார்கள்; உன் வேலைக்காரர் காத் ஊரில் இருக்கிறார்கள் என்று சீமேயிக்கு அறிவித்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தாவீது இஸ்ரவேலை அரசாண்ட நாட்கள் நாற்பது வருஷம்; அவன் எப்ரோனில் ஏழு வருஷமும், எருசலேமில் முப்பத்துமூன்று வருஷமும் அரசாண்டா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சாலொமோன் தன் தகப்பனாகிய தாவீதுடைய சிங்காசனத்தின்மேல் வீற்றிருந்தான்; அவன் ராஜ்யபாரம் மிகவும் ஸ்திரப்பட்ட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கித்தின் குமாரனாகிய அதோனியா சாலொமோனின் தாயாகிய பத்சேபாளிடத்தில் வந்தான். நீ சமாதானமாய் வருகிறாயா என்று அவள் கேட்டதற்கு: சமாதானமாய்த் தான் வருகிறேன்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பின்பு அவன்: உம்மோடே நான் பேசவேண்டிய ஒரு காரியம் இருக்கிறது என்றான். அதற்கு அவள்: சொல் என்றா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ப்பொழுது அவன்: ராஜ்யம் என்னுடையதாயிருந்தது என்றும், நான் அரசாளுகிறதற்கு இஸ்ரவேலரெல்லாரும் என்மேல் நோக்கமாய் இருந்தார்கள் என்றும் நீர் அறிவீர்; ஆனாலும் ராஜ்யபாரம் என்னைவிட்டுத் தாண்டி, என் சகோதரனுக்கு ஆயிற்று; கர்த்தரால் அது அவருக்குக் கிடைத்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 சொல் என்றா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ப்பொழுது சீமேயி எழுந்து, தன் கழுதையின்மேல் சேணம்வைத்து, தன் வேலைக்காரரைத் தேட, காத் ஊரிலிருக்கிற ஆகீசிடத்துக்குப் புறப்பட்டுப் போனான்; இப்படிச் சீமேயி போய், தன் வேலைக்காரரைக் காத் ஊரிலிருந்து கொண்டுவந்தா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 அவர் விவாகம் பண்ணிக்கொடுக்க, அவரோடே பேசும்படி வேண்டுகிறேன்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மேயி எருசலேமிலிருந்து காத் ஊருக்குப் போய், திரும்பிவந்தான் என்று சாலொமோனுக்கு அறிவிக்கப்பட்டபோது,]]></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ராஜா சீமேயியை அழைப்பித்து: நீ வெளியே புறப்பட்டு எங்கேயாவது போகிறநாளிலே சாகவே சாவாய் என்பதை நீ நிச்சயமாய் அறிந்துகொள் என்று நான் உன்னைக் கர்த்தர்மேல் ஆணையிடச் செய்து, உனக்குத் திடச்சாட்சியாகச் சொல்லியிருக்க, அதற்கு நீ: நான் கேட்ட வார்த்தை நல்லதென்று சொல்லவில்லையா?]]></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 கர்த்தரின் ஆணையையும், நான் உனக்குக் கற்பித்த கட்டளையையும் கைக்கொள்ளாதே போனதென்ன? என்று சொ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பின்னும் ராஜா சீமேயியைப் பார்த்து: நீ என் தகப்பனாகிய தாவீதுக்குச் செய்ததும் உன் மனதுக்குத் தெரிந்திருக்கிறதுமான எல்லாப் பொல்லாப்பையும் அறிந்திருக்கிறாய்; ஆகையால் கர்த்தர் உன் பொல்லாப்பை உன் தலையின் மேல் திரும்பப்பண்ணுவா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 முன்பாக உறுதியாயிருக்கும் என்று சொ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ராஜா யோய்தாவின் குமாரனாகிய பெனாயாவுக்குக் கட்டளைகொடுத்தான்; அவன் வெளியே போய், அவன்மேல் விழுந்து அவனைக் கொன்றுபோட்டான். ராஜ்யபாரம் சாலொமோனின் கையிலே ஸ்திரப்பட்ட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ப் பத்சேபாள்: நல்லது, நான் உனக்காக ராஜாவிடத்தில் பேசுவேன் என்றா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ப் பத்சேபாள்: நல்லது, நான் உனக்காக ராஜாவிடத்தில் பேசுவேன் என்றா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பத்சேபாள் அதோனியாவுக்காக ராஜாவாகிய சாலொமோனிடத்தில் பேசும்படி போனாள்; அப்பொழுது ராஜா எழுந்திருந்து, அவளுக்கு எதிர்கொண்டு வந்து அவளை வணங்கி, தன் சிங்காசனத்தின்மேல் உட்கார்ந்து, ராஜாவின் தாயார் தன் வலதுபுறமாக உட்கார, அவளுக்கு ஒரு ஆசனத்தை வை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ன் பூலோகத்தார் யாவரும் போகிற வழியே போகிறேன்; நீ திடன் கொண்டு புருஷனாயி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 என்ன செய்தாலும், நீ எங்கே போனாலும், எல்லாவற்றிலும் புத்திமானாயிருக்கிறதற்கும், கர்த்தர் என்னைக் குறித்து: உன் பிள்ளைகள் தங்கள் முழு இருதயத்தோடும் தங்கள் முழு ஆத்துமாவோடும் எனக்கு முன்பாக உண்மையாய் நடக்கும்படிக்குத் தங்கள் வழியைக் காத்துக்கொண்டால், இஸ்ரவேலின் சிங்காசனத்தின்மேல் வீற்றிருக்கத்தக்க புருஷன் உனக்கு இல்லாமற்போவதில்லை என்று சொன்ன தம்முடைய வார்த்தையைத் திடப்படுத்துகிறதற்கு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சேயின் நியாயப்பிரமாணத்தில் எழுதியிருக்கிறபடி, நீ உன் தேவனாகிய கர்த்தருடைய கட்டளைகளையும், கற்பனைகளையும், நியாயங்களையும், சாட்சிகளையும் கைக்கொள்ள, அவர் வழிகளில் நடக்கும் படிக்கு அவருடைய காவலைக் காப்பாயாக.]]></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ருயாவின் குமாரனாகிய யோவாப், இஸ்ரவேலின் இரண்டு சேனாபதிகளாகிய நேரின் குமாரன் அப்னேருக்கும், ஏத்தேரின் குமாரன் அமாசாவுக்கும் செய்தகாரியத்தினால் எனக்குச் செய்த குற்றத்தை நீ அறிந்திருக்கிறாயே; அவன் அவர்களைக் கொன்று, சமாதானகாலத்திலே யுத்தகாலத்து இரத்தத்தைச் சிந்தி, யுத்தகாலத்து இரத்தத்தைத் தன் அரையிலுள்ள தன் கால்களில் இருந்த பாதரட்சையிலும் வடியவிட்டா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 என்றாள். அதற்கு ராஜா: என் தாயாரே, கேளும்; நான் உமக்கு மறுப்பதில்லை என்றா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ப்பொழுது அவள்: சூனேம் ஊராளாகிய அபிஷாகை உம்முடைய சகோதரனாகிய அதோனியாவுக்கு விவாகம்பண்ணிக்கொடுக்கவேண்டும் என்றா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ராஜாவாகிய சாலொமோன் தன் தாயாருக்குப் பிரதியுத்தரமாக: நீர் சூனேம் ஊராளாகிய அபிஷாகை அதோனியாவுக்குக் கேட்பானேன்? அப்படியானால் ராஜ்யபாரத்தையும் அவனுக்குக் கேளும்; அவன் எனக்கு மூத்த சகோதரன்; அவனுக்கும் ஆசாரியனாகிய அபியத்தாருக்கும் செருயாவின் குமாரன் யோவாபுக்குமே அதைக் கேளும் என்றா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பின்பு சாலொமோன் ராஜா: அதோனியா இந்த வார்த்தையைத் தன் பிராணனுக்குச் சேதமாகச் சொல்லாதிருந்தால், தேவன் அதற்குச் சரியாகவும் அதற்கு அதிகமாகவும் எனக்குச் செய்யக்கடவர் என்று கர்த்தர்மேல் ஆணையிட்டு,]]></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 தாவீதின் சிங்காசனத்தில் வீற்றிருக்கப்பண்ணி, தாம் சொன்னபடி எனக்கு வீட்டைக் கட்டுவித்தவருமாகிய கர்த்தருடைய ஜீவனைக் கொண்டு சொல்லுகிறேன் என்று சொல்லி,]]></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வாகிய சாலொமோன் யோய்தாவின் குமாரன் பெனாயாவுக்குக் கட்டளைகொடுத்து அவனை அனுப்பினான்; இவன் அவன்மேல் விழுந்து அவனைக் கொன்றுபோட்டா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வாகிய சாலொமோன் யோய்தாவின் குமாரன் பெனாயாவுக்குக் கட்டளைகொடுத்து அவனை அனுப்பினான்; இவன் அவன்மேல் விழுந்து அவனைக் கொன்றுபோட்டா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ராஜா: ஆசாரியனாகிய அபியத்தாரை நோக்கி: நீ உன் நிலங்கள் இருக்கிற ஆனதோத்திற்குப் போய்விடு; நீ மரணத்திற்குப் பாத்திரவானாயிருந்தும், நீ என் தகப்பனாகிய தாவீதுக்கு முன்பாகக் கர்த்தராகிய ஆண்டவருடைய பெட்டியைச் சுமந்தபடியினாலும், என் தகப்பன் அநுபவித்த உபத்திரவத்தையெல்லாம் நீகூட அநுபவித்தபடியினாலும், இன்றைய தினம் நான் உன்னைக் கொலைசெய்யமாட்டேன் என்றா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டியே கர்த்தர் சீலோவிலே ஏலியின் வீட்டாரைக்குறித்துச் சொன்ன வார்த்தையை நிறைவேற்றும்படியாக, சாலொமோன் அபியத்தாரைக் கர்த்தருடைய ஆசாரியனாயிராதபடிக்குத் தள்ளிப்போட்டா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 கொம்புகளைப் பிடித்துக்கொண்டான்; யோவாப் அப்சலோமின் பட்சம் சாயாதவனாயிருந்தும், அதோனியாவின் பட்சம் சாய்ந்திருந்தா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யோவாப் கர்த்தரின் கூடாரத்திற்கு ஓடிப்போனான் என்றும், இதோ, பலி பீடத்தண்டையில் நிற்கிறான் என்றும், ராஜாவாகிய சாலொமோனுக்கு அறிவிக்கப்பட்டபோது, சாலொமோன் யோய்தாவின் குமாரனாகிய பெனாயாவை அனுப்பி, நீ போய் அவன்மேல் விழு என்றா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பெனாயா கர்த்தரின் கூடாரத்திற்குப் போய், அவனைப்பார்த்து: வெளியே வா என்று ராஜா சொல்லுகிறார் என்றான். அதற்கு அவன்: நான் வரமாட்டேன்; இங்கேயே சாவேன் என்றான்; ஆகையால் பெனாயா ராஜாவினிடத்தில் போய், யோவாப் இன்னபடி சொல்லி, இன்னபடி எனக்கு மறுஉத்தரவு கொடுத்தான் என்று மறுசெய்தி சொன்னா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ராஜா அவனை நோக்கி: அவன் சொன்னபடியே நீ செய்து, அவனைக் கொன்று, அடக்கம்பண்ணி, இவ்விதமாய் யோவாப் முகாந்தரமில்லாமல் சிந்தின இரத்தத்தை என்னைவிட்டும் என் பிதாவின் வீட்டைவிட்டும் விலக்கிப் போடு.]]></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வன் தன்னைப்பார்க்கிலும் நீதியும் நற்குணமுமுள்ள இரண்டுபேராகிய நேரின் குமாரன் அப்னேர் என்னும் இஸ்ரவேலின் படைத்தலைவன் மேலும், ஏதேரின் குமாரன் அமாசா என்னும் யூதாவின் படைத்தலைவன்மேலும் விழுந்து, என் தகப்பனாகிய தாவீதுக்குத் தெரியாமல் அவர்களைப் பட்டயத்தால் கொன்ற அவனுடைய இரத்தப்பழியைக் கர்த்தர் அவனுடைய தலையின்மேல் திரும்பப்பண்ணுவாராக.]]></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 மேலும் திரும்பவும், தாவீதுக்கும் அவர் சந்ததியாருக்கும் அவர் வீட்டாருக்கும் அவர் சிங்காசனத்திற்கும் என்றென்றைக்கும் கர்த்தராலே சமாதானம் உண்டாயிருக்கவும் கடவது என்றா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டியே யோய்தாவின் குமாரன் பெனாயா போய், அவன்மேல் விழுந்து அவனைக் கொன்றுபோட்டான்; அவன் வனாந்தரத்திலிருக்கிற தன்னுடைய வீட்டிலே அடக்கம்பண்ணப்பட்டா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அவனுக்குப் பதிலாக ராஜா யோய்தாவின் குமாரன் பெனாயாவை இராணுவத்தின்மேலும், ஆசாரியனாகிய சாதோக்கை அபியத்தாரின் ஸ்தானத்திலும் வைத்தான்.]]></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பின்பு ராஜா சீமேயியை அழைப்பித்து, அவனை நோக்கி: நீ எருசலேமிலே உனக்கு ஒரு வீட்டைக் கட்டி, அங்கேயிருந்து எங்கேயாவது வெளியே போகாமல், அங்கேதானே குடியிரு.]]></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வெளியே போய்க் கீதரோன் ஆற்றைக் கடக்கும் நாளில், நீ சாகவே சாவாய்; அப்பொழுது உன் இரத்தப்பழி உன் தலையின்மேல் இருக்கும் என்பதை நீ நிச்சயமாய் அறிந்துகொள் என்றான்.]]></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சீமேயி ராஜாவைப் பார்த்து: அது நல்ல வார்த்தை; ராஜாவாகிய என் ஆண்டவன் சொன்னபடியே, உமது அடியானாகிய நான் செய்வேன் என்று சொல்லி, சீமேயி அநேகநாள் எருசலேமிலே குடியிரு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4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ಅರಸುಗಳು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ದರೆ ನೀನು ಗಿಲ್ಯಾದ್ಯನಾದ ಬರ್ಜಿಲ್ಲೈಯನ ಮಕ್ಕಳಿಗೆ ಕೃಪೆ ಮಾಡು; ಅವರು ನಿನ್ನ ಮೇಜಿನಲ್ಲಿ ಊಟಮಾಡುವವರಾಗಿ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ಗಡ ಇರಲಿ. ಯಾಕಂದರೆ ನಾನು ನಿನ್ನ ಸಹೋದರನಾದ ಅಬ್ಷಾಲೋಮನ ಮುಂದೆ ಓಡಿಹೋದಾಗ ಅವರು ಹಾಗೆಯೇ ನನ್ನ ಹತ್ತಿರಕ್ಕೆ ಬಂ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ಇದಲ್ಲದೆ ನಾನು ಮಹನಯಿಮಿಗೆ ಹೋಗುವ ದಿನದಲ್ಲಿ ಘೋರವಾದ ಶಾಪದಿಂದ ನನ್ನನ್ನು ಶಪಿಸಿದ ಬಹುರೀಮಿನ ಬೆನ್ಯಾ ವಿಾನನಾದ ಗೇರ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ನಾಗಿರುವ ಶಿಮ್ಮಿಯು ನಿನ್ನ ಬಳಿಯಲ್ಲಿದ್ದಾನೆ. ಅವನು ಯೊರ್ದನಿನ ಬಳಿಯಲ್ಲಿ ನನ್ನನ್ನು ಎದುರುಗೊಳ್ಳಲು ಬಂದದರಿಂದ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ನ್ನು ಕತ್ತಿಯಿಂದ ಕೊಲ್ಲಿಸುವದಿಲ್ಲವೆಂದು ಕರ್ತನ ಹೆಸರಿನಲ್ಲಿ ಆಣೆ 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ರೆ ನೀನು ಈಗ ಅವನನ್ನು ನಿರಪರಾಧಿ ಎಂದು ಎಣಿಸಬೇಡ. ಯಾಕಂದರೆ ನೀನು ಬುದ್ಧಿವಂತನಾಗಿರುವದರಿಂದ ಅವನಿಗೆ ಏ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ತಕ್ಕದ್ದೋ ನೀನು ಬಲ್ಲೆ; ಆದರೆ ಅವನ ನರೆ ತಲೆಯನ್ನು ರಕ್ತದಿಂದ ಸಮಾಧಿಗೆ ಇಳಿಯ ಮಾಡು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ಹೀಗೆಯೇ ದಾವೀದನು ತನ್ನ ಪಿತೃಗಳ ಸಂಗಡ ಮಲಗಿಕೊಂಡನು; ಅವನು ದಾವೀದನ ಪಟ್ಟಣದಲ್ಲಿ ಹೂಣಲ್ಪ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ಮೂರು ವರುಷ ಗಳ ಅಂತ್ಯದಲ್ಲಿ ಏನಾಯಿತಂದರೆ, ಶಿಮ್ಮಿಯ ಸೇವಕರಲ್ಲಿ ಇಬ್ಬರು ಗತ್‌ ಅರಸನಾದ ಮಾಕನ ಮಗನಾದ ಆಕೀಷನ ಬ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ಓಡಿಹೋದರು. ಆಗ ಶಿಮ್ಮಿಗೆಇಗೋ, ನಿನ್ನ ಸೇವಕರು ಗತ್‌ನಲ್ಲಿದ್ದಾರೆಂದು ತಿಳಿಸಿ 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ದಾವೀದನು ಇಸ್ರಾಯೇಲಿನ ಮೇಲೆ ಆಳಿದ ದಿವಸಗಳು ನಾಲ್ವತ್ತು ವರುಷಗಳು. ಏಳು ವರುಷ ಹೆಬ್ರೋನಿನಲ್ಲಿ ಆಳಿದನು; ಮೂವ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ರು ವರುಷ ಯೆರೂಸಲೇಮಿನಲ್ಲಿ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ಸೊಲೊಮೋನನು ತನ್ನ ತಂದೆಯಾದ ದಾವೀ ದನ ಸಿಂಹಾಸನದ ಮೇಲೆ ಕುಳಿತನು; ಅವನ ರಾಜ್ಯವು ಬಹು ಸ್ಥಿರವಾ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ದರೆ ಹಗ್ಗೀತಳ ಮಗನಾದ ಅದೋನೀಯನು ಸೊಲೊಮೋನನ ತಾಯಿಯಾದ ಬತ್ಷೆಬೆಳ ಬಳಿಗೆ ಬಂದನು. ಆಕೆಯು ಅವನಿಗೆ--ಸಮಾಧಾನ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ತ್ತೀಯೋ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ದಕ್ಕೆ ಅವನು--ಸಮಾ ಧಾನವೇ ಅಂದನು ಮತ್ತು ಅವನು--ನಿನಗೆ ಹೇಳತಕ್ಕ ಮಾತು ನನಗುಂಟು ಅಂದನು. ಅದಕ್ಕವಳು--ಹೇಳು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ಗ ಅವನು--ರಾಜ್ಯವು ನನ್ನದಾಗಿತ್ತೆಂದು ನಾನು ಆಳುವ ಹಾಗೆ ಸಮಸ್ತ ಇಸ್ರಾಯೇಲ್ಯರು ನನ್ನ ಮೇಲೆ ಕಣ್ಣಿಟ್ಟಿ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ಬ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ಆದರೆ ರಾಜ್ಯವು ತಿರುಗಿಕೊಂಡು ನನ್ನ ಸಹೋದರನದಾ ಯಿತು; ಅದು ಅವನಿಗೆ ಕರ್ತನಿಂದ ಉಂಟಾಯಿತು. ಈಗ ನಾನು ನಿ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ದು ಮನವಿ ಕೇಳಿಕೊಳ್ಳುತ್ತೇನೆ; ಅದನ್ನು ಅಲ್ಲಗಳೆಯಬೇಡ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ಆದದರಿಂದ ಶಿಮ್ಮಿ ಎದ್ದು ತನ್ನ ಕತ್ತೆಗೆ ತಡಿಯನ್ನು ಹಾಕಿಸಿ ತನ್ನ ಸೇವಕರನ್ನು ಹುಡುಕಲು ಗತ್‌ನಲ್ಲಿರುವ ಆಕೀಷ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ಗೆ ಹೋದನು. ಶಿಮ್ಮಿ ಹೋಗಿ ಗತ್‌ನಿಂದ ತನ್ನ ಸೇವಕರನ್ನು ಕರಕೊಂಡು ಬಂ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ಕೆಯು ಅವನಿಗೆ--ಹೇಳು ಅಂದಳು. ಆಗ ಅವನು--ನೀನು ದಯಮಾಡಿ ಅರಸನಾದ ಸೊಲೊಮೋನನು ಶೂನೇ ಮ್ಯಳಾದ ಅಬೀಷಗೈಳನ್ನು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ಡತಿಯಾಗಿ ಕೊಡಲು ಅವನನ್ನು ಕೇ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ಶಿಮ್ಮಿ ಯೆರೂಸಲೇಮನ್ನು ಬಿಟ್ಟು ಗತ್‌ಗೆ ಹೋಗಿ ತಿರಿಗಿ ಬಂದಿದ್ದಾನೆಂದು ಸೊಲೊಮೋನ ನಿಗೆ ತಿಳಿಸ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ಆಗ ಅರಸನು ಶಿಮ್ಮಿಯನ್ನು ಕರೇ ಕಳುಹಿಸಿ ಅವನಿಗೆ--ನಿಶ್ಚಯವಾಗಿ ನೀನು ಯಾವ ದಿನದಲ್ಲಿ ಹೊರಟು ಎಲ್ಲಿಗಾದರೂ ಹೋದರೆ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ನದಲ್ಲಿ ನಿಶ್ಚಯವಾಗಿ ಸಾಯುವಿ ಎಂದು ಖಂಡಿತವಾಗಿ ತಿಳಿದುಕೋ ಎಂಬದಾಗಿ ನಾನು ನಿನಗೆ ದೃಢವಾಗಿ ಹೇಳಿ ಕರ್ತನ ಹೆಸರಿ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ದ ಪ್ರಮಾಣಮಾಡಿ ಸಲಿಲ್ಲವೋ? ನಾನು ಹೇಳಿದ ಮಾತು ಒಳ್ಳೇದೆಂದು ನೀನು ಹೇಳ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ನೀನು ಕರ್ತನ ಆಣೆ ಯನ್ನೂ ನಾನು ನಿನಗೆ ಆಜ್ಞಾಪಿಸಿದ ಆಜ್ಞೆಯನ್ನೂ ನೀನು ಕೈಕೊಳ್ಳದೆ ಇದ್ದ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ಇದಲ್ಲದೆ ಅರಸನು ಶಿಮ್ಮಿಗೆ--ನೀನು ನನ್ನ ತಂದೆಯಾದ ದಾವೀ ದನಿಗೆ ಮಾಡಿದ ಕೆಟ್ಟತನವನ್ನೆಲ್ಲಾ ನಿನ್ನ ಹೃದಯ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ದದೆ. ಕರ್ತನು ನಿನ್ನ ಕೆಟ್ಟತನವನ್ನು ನಿನ್ನ ತಲೆಯ ಮೇಲೆ ಬರ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ಆದರೆ ಅರಸನಾದ ಸೊಲೊಮೋನನು ಆಶೀರ್ವದಿಸಲ್ಪಡುವನು; ದಾವೀ ದನ ಸಿಂಹಾಸನವು ಕರ್ತನ ಮುಂದೆ ಯುಗ ಯುಗಾಂತರ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ಥಿರವಾಗಿರುವ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ಆಗ ಅರಸನು ಯೆಹೋಯಾದಾವನ ಮಗನಾದ ಬೆನಾಯ ನಿಗೆ ಆಜ್ಞಾಪಿಸಿದ್ದರಿಂದ ಅವನು ಹೊರಟು ಅವನ ಮೇಲೆ ಬಿದ್ದನು; ಅವನು 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ರಾಜ್ಯವು ಸೊಲೊಮೋನನ ಕೈಯಲ್ಲಿ ಸ್ಥಿರ ಮಾಡ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ವನು ನಿನಗೆ ಆಗುವ ದಿಲ್ಲವೆಂದು ಹೇಳುವದಿಲ್ಲ ಅಂದನು. ಅದಕ್ಕೆ ಬತ್ಷೆಬೆಳುಒಳ್ಳೇದು, ನಿನಗೋಸ್ಕರ ಅರಸನ ಸಂಗಡ ಮಾ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ವೆನು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ದರಿಂದ ಬತ್ಷೆಬೆಳು ಅದೋನೀಯನಿಗೋಸ್ಕರ ಮಾತನಾಡುವದಕ್ಕೆ ಅರಸ ನಾದ ಸೊಲೊಮೋನನ ಬಳಿಗೆ ಹೋದಳು. ಅರಸನು ಅವ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ರುಗೊಳ್ಳಲು ಎದ್ದು ಅವಳಿಗೆ ಅಡ್ಡಬಿದ್ದು ತಾನು ತನ್ನ ಸಿಂಹಾಸನದ ಮೇಲೆ ಕುಳಿತುಕೊಂಡು ಅರಸನ ತಾಯಿಗೋಸ್ಕರ ಆಸನ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ಕಿ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ದಾವೀದನ ಸಾಯುವ ಕಾಲವು ಸವಿಾಪಿಸಿದ್ದರಿಂದ ಅವನು ತನ್ನ ಮಗನಾದ ಸೊಲೊಮೋನನಿಗೆ ಆಜ್ಞಾಪಿಸಿ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ಭೂಮಿಯಲ್ಲಿರುವವರೆಲ್ಲರೂ ಹೋಗುವ ಮಾರ್ಗ ವಾಗಿ ನಾನೂ ಹೋಗುತ್ತೇನೆ; ನೀನು ಬಲಗೊಂಡು ಶೂರನಾಗಿ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ನೀನು ಏನು ಮಾಡಿದರೂ ಎಲ್ಲಿ ಸಂಚರಿಸಿದರೂ ಎಲ್ಲಾದರಲ್ಲಿ ಬುದ್ಧಿಯುಳ್ಳವನಾಗಿರು ವದಕ್ಕೂ ಕರ್ತನು ನನ್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ನ್ನ ಮಕ್ಕಳು ತಾವು ಪೂರ್ಣಹೃದಯದಿಂದಲೂ ಪೂರ್ಣಪ್ರಾಣ ದಿಂದಲೂ ನನ್ನ ಮುಂದೆ ಸತ್ಯವಾಗಿ ನಡೆದುಕೊಳ್ಳು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ಮ ಮಾರ್ಗವನ್ನು ಕಾದುಕೊಂಡರೆ ಇಸ್ರಾ ಯೇಲಿನ ಸಿಂಹಾಸನದ ಮೇಲೆ ಕೂಡ್ರತಕ್ಕವರಲ್ಲಿ ನಿನಗೆ ಕೊರತೆ ಇರುವದಿಲ್ಲ ಎಂ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ದ ತನ್ನ ವಾಕ್ಯವನ್ನು ಸ್ಥಿರಪಡಿಸು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ನೀನು ಮೋಶೆಯ ನ್ಯಾಯಪ್ರಮಾಣದಲ್ಲಿ ಬರೆದಿರುವ ಪ್ರಕಾರ ನಿನ್ನ ದೇವರಾದ ಕರ್ತನ ನಿಯಮಗಳನ್ನೂ ಆಜ್ಞೆಗಳನ್ನೂ ನ್ಯಾಯ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ಕ್ಷಿಗಳನ್ನೂ ಕೈಕೊಂಡು ಆತನ ಮಾರ್ಗದಲ್ಲಿ ನಡೆಯುವ ಹಾಗೆ ಆತನ ಆಜ್ಞೆಯನ್ನು ಕೈಗೊಳ್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ಇದಲ್ಲದೆ ಚೆರೂಯಳ ಮಗನಾದ ಯೋವಾಬನು ನನಗೂ ಇಸ್ರಾಯೇಲಿನ ಸೈನ್ಯಗಳಿಗೆ ಇಬ್ಬರು ಅಧಿಪತಿಗಳಾದ ನೇರನ ಮಗನಾದ ಅಬ್ನೇರ 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ತ್ರನ ಮಗನಾದ ಅಮಾಸನಿಗೂ ಏನು ಮಾಡಿದನೋ ನೀನು ಬಲ್ಲೆ. ಯಾಕಂದರೆ ಅವನು ಅವರನ್ನು ಕೊಂದು ಸಮಾಧಾನದಲ್ಲಿ ಯುದ್ಧದ ರಕ್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ನ್ನು ಚೆಲ್ಲಿ ತನ್ನ ನಡುವಿನಲ್ಲಿರುವ ನಡುಕಟ್ಟಿನ ಮೇಲೆಯೂ ತನ್ನ ಪಾದಗಳಲ್ಲಿರುವ ಪಾದರಕ್ಷೆಗಳ ಮೇಲೆಯೂ ಯುದ್ಧ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ಕ್ತವನ್ನು ಹಚ್ಚಿ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ಕಾರಣ ನೀನು ನಿನ್ನ ಜ್ಞಾನದ ಪ್ರಕಾರ ಮಾಡಿ ಅವನ ನರೆ ತಲೆಯನ್ನು ಸಮಾಧಾನದಿಂದ ಸಮಾಧಿಗೆ ಇಳಿಯಗೊಡಿ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ಅವಳು ಅವನ ಬಲಗಡೆಯಲ್ಲಿ ಕುಳಿತುಕೊಂಡಳು. ಅವಳು ಅವನಿಗೆ--ನಿನ್ನಿಂದ ಒಂದು ಚಿಕ್ಕ ಮನವಿ ಕೇಳು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ಗುವದಿಲ್ಲವೆಂದು ಹೇಳಬೇಡ ಅಂದಳು. ಅರಸನು ಅವಳಿಗೆ--ನನ್ನ ತಾಯಿಯೇ, ಕೇಳು; ನಾನು ನಿನ್ನ ಮಾತಿಗೆ ಆಗುವದಿಲ್ಲ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ಳುವದಿಲ್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ಅದಕ್ಕವಳು--ಶೂನೇಮ್ಯಳಾದ ಅಬೀಷ ಗೈಳನ್ನು ನಿನ್ನ ಸಹೋದರನಾದ ಅದೋನೀಯನಿಗೆ ಹೆಂಡತಿಯಾಗಿ ಕೊಡಲ್ಪಡಲಿ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ಅರಸನಾದ ಸೊಲೊಮೋನನು ತನ್ನ ತಾಯಿಗೆ ಪ್ರತ್ಯುತ್ತರವಾಗಿಅದೋನೀಯನಿಗೋಸ್ಕರ ಶೂನೇಮ್ಯಳಾದ ಅಬೀಷ ಗೈಳನ್ನು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ವದೇನು? ಅವನಿಗೋಸ್ಕರ ರಾಜ್ಯ ವನ್ನು ಕೇಳು, ಅವನು ನನ್ನ ಅಣ್ಣ. ಅವನಿಗೋಸ್ಕರವೂ ಯಾಜಕನಾದ ಎಬ್ಯಾತಾರನಿಗೋಸ್ಕರವೂ ಚೆ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ಳ ಮಗನಾದ ಯೋವಾಬನಿಗೋಸ್ಕರವೂ ಕೇಳು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ಅರಸನಾದ ಸೊಲೊಮೋನನು--ಅದೋನೀಯನು ಈ ಮಾತನ್ನು ತನ್ನ ಪ್ರಾಣಕ್ಕೆ ವಿರೋಧವಾಗಿ ಹೇಳದೆ ಇದ್ದರೆ ದೇವರು ನನಗೆ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ಕ್ಕಿಂತ ಅಧಿಕವಾಗಿಯೂ ಮಾಡ ಲೆಂದು ಕರ್ತನ ಹೆಸರಿನಲ್ಲಿ ಆಣೆ 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ಹಾಗಾ ದರೆ ನನ್ನನ್ನು ಸ್ಥಿರಪಡಿಸಿ ನನ್ನ ತಂದೆಯಾದ ದಾವೀದನ ಸಿಂಹಾಸನದ ಮೇಲೆ ನನ್ನನ್ನು ಕೂಡ್ರಿಸಿ ತಾನು ಮಾತು ಕೊ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ಕಾರ ನನಗೆ ಮನೆಯನ್ನು ಕಟ್ಟಿಸಿದ ಕರ್ತನ ಜೀವದಾಣೆ, ಈ ಹೊತ್ತು ಅದೋನೀಯನು ಸಾಯು 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ಅರಸನಾದ ಸೊಲೊಮೋನನು ಯೆಹೋಯಾದಾವನ ಮಗನಾದ ಬೆನಾಯನನ್ನು ಕಳುಹಿಸಿದನು. ಇವನು ಅವನ ಮೇಲೆ ಬಿದದ್ದರಿಂದ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ತು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ಯಾಜಕನಾದ ಎಬ್ಯಾತಾರನಿಗೆ ಅರಸನು-- ನೀನು ಅಣತೋತಿಗೆ ನಿನ್ನ ಹೊಲಗಳಿಗೆ ಹೋಗು; ಯಾಕಂದರೆ ನೀನು ಸಾ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ರನಾಗಿದ್ದೀ; ಆದರೆ ನೀನು ಕರ್ತನಾದ ಯೆಹೋವನ ಮಂಜೂಷವನ್ನು ನನ್ನ ತಂದೆಯಾದ ದಾವೀದನ ಮುಂದೆ ಹೊತ್ತದ್ದ ರಿಂದಲೂ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ಯ ಸಮಸ್ತ ಶ್ರಮೆಗಳಲ್ಲಿ ನೀನು ಶ್ರಮೆಪಟ್ಟದ್ದರಿಂದಲೂ ನಾನು ಈಗ ನಿನ್ನನ್ನು ಸಾಯಿ ಸುವದಿಲ್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ಹೀಗೆಯೇ ಕರ್ತನು ಶೀಲೋ ವಿನಲ್ಲಿ ಏಲಿಯ ಮನೆಯನ್ನು ಕುರಿತು ಹೇಳಿದ ವಾಕ್ಯವು ಈಡೇರುವದಕ್ಕೆ ಸೊಲೊ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ಬ್ಯಾತಾರನನ್ನು ಕರ್ತನಿಗೆ ಯಾಜಕನಾಗಿರದ ಹಾಗೆ ಹೊರಡಿಸಿಬಿ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ಆಗ ಈ ಸುದ್ದಿ ಯೋವಾಬನಿಗೆ ಬಂತು. ಯೋವಾ ಬನು ಅಬ್ಷಾಲೋಮನ ಹಿಂದೆ ಹೋಗದೆ ಇದ್ದರೂ ಅದೋನೀಯನ ಹಿಂದೆ ಹೋದನು. ಆದ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ವಾಬನು ಕರ್ತನ ಮಂದಿರಕ್ಕೆ ಓಡಿ ಹೋಗಿ ಬಲಿಪೀಠದ ಕೊಂಬುಗಳನ್ನು ಹಿ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ಯೋವಾ ಬನು ಕರ್ತನ ಮಂದಿರಕ್ಕೆ ಓಡಿಹೋಗಿ ಇಗೋ, ಬಲಿಪೀಠದ ಬಳಿಯಲ್ಲಿ ಇದ್ದಾನೆಂಬ ಮಾತು ಅರಸ ನಾದ ಸೊಲೊಮೋ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ಸಲ್ಪಟ್ಟಿತು. ಆಗ ಸೊಲೊ ಮೋನನು ಯೆಹೋಯಾದಾವನ ಮಗನಾದ ಬೆನಾ ಯನಿಗೆ--ನೀನು ಹೋಗಿ ಅವನ ಮೇಲೆ ಬೀಳು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ಬೆನಾಯನು ಕರ್ತನ ಮಂದಿರಕ್ಕೆ ಬಂದು ಅವನಿಗೆ--ನೀನು ಹೊರಗೆ ಬರಬೇಕೆಂದು ಅರಸನು ಹೇಳುತ್ತಾ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ಕ್ಕವನು--ಇಲ್ಲ, ಇಲ್ಲಿಯೇ ಸಾಯುತ್ತೇನೆ ಅಂದನು. ಬೆನಾಯನು ಅರಸನ ಬಳಿಗೆ ತಿರಿಗಿ ಹೋಗಿ ಯೋವಾಬನು ಹೀಗೆ ಹೇಳಿ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ಯುತ್ತರಕೊಟ್ಟ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ಅರಸನು ಅವ ನಿಗೆ--ಅವನು ಹೇಳಿದ ಪ್ರಕಾರ ಮಾಡು; ನನ್ನಿಂದಲೂ ನನ್ನ ತಂದೆಯ ಮನೆಯಿಂದಲೂ ಯೋವಾಬನು ಚೆಲ್ಲಿದ ನಿರಪರಾ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ಕ್ತವನ್ನು ತೊಲಗಿಸುವ ಹಾಗೆ ಅವನ ಮೇಲೆ ಬಿದ್ದು ಅವನನ್ನು ಹೂಣಿ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ಆಗ ಕರ್ತನು ಅವನ ತಲೆಯ ಮೇಲೆ ಅವನ ರಕ್ತಾಪರಾಧ ವನ್ನು ಬರಮಾಡುವನು. ನನ್ನ ತಂದೆಯಾದ ದಾವೀ ದನು ತಿಳಿಯದಿರುವಾಗ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ಗಿಂತ ನೀತಿಯುಳ್ಳ ಉತ್ತಮರಾದ ಇಬ್ಬರ ಮೇಲೆ ಬಿದ್ದು ಅವರನ್ನು ಕತ್ತಿ ಯಿಂದ ಕೊಂದನು. ಅವರು ಯಾರಂದರೆ, ಇಸ್ರಾ ಯೇಲಿ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ನ್ಯಕ್ಕೆ ಅಧಿಪತಿಯಾಗಿದ್ದ ನೇರನ ಮಗನಾದ ಅಬ್ನೇರನೂ ಯೆಹೂದ ಸೈನ್ಯಕ್ಕೆ ಅಧಿಪತಿಯಾಗಿದ್ದ ಯೆತೆರನ ಮಗನಾದ ಅಮಾಸ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ಆದದರಿಂದ ಅವರ ರಕ್ತಾಪರಾಧವು ಯೋವಾಬನ ತಲೆಯ ಮೇಲೆ ಯೂ ಅವನ ಸಂತತಿಯವರ ತಲೆಯ ಮೇಲೆಯೂ ಯುಗಯುಗಕ್ಕೂ ಇರುವದು.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ದನ ಮೇಲೆಯೂ ಅವನ ಸಂತಾನದವರ ಮೇಲೆಯೂ ಮನೆಯ ಮೇಲೆಯೂ ಸಿಂಹಾಸನದ ಮೇಲೆಯೂ ಕರ್ತನಿಂದ ಸಮಾಧಾನವು ಯುಗಯುಗಾಂತರ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ವ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ಹಾಗೆಯೇ ಯೆಹೋಯಾ ದಾವನ ಮಗನಾದ ಬೆನಾಯನು ಹೋಗಿ ಅವನ ಮೇಲೆ ಬಿದ್ದು ಅವನನ್ನು ಕೊಂದುಹಾಕಿದನು. ಅವನು ಅರಣ್ಯದಲ್ಲಿ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 ಮನೆಯಲ್ಲಿ ಹೂಣಲ್ಪ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ಆಗ ಅರಸನು ಯೆಹೋಯಾದಾವನ ಮಗನಾದ ಬೆನಾಯನನ್ನು ಯೋವಾಬನಿಗೆ ಬದಲಾಗಿ ಸೈನ್ಯದ ಮೇಲೆ ನೇಮಿಸಿದನು. ಇದಲ್ಲದೆ ಅರಸನು ಎಬ್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ನಿಗೆ ಬದಲಾಗಿ ಯಾಜಕನಾದ ಚಾದೋಕನನ್ನು ನೇಮಿ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ಅರಸನು ಶಿಮ್ಮಿಯನ್ನು ಕರೆಕಳುಹಿಸಿ ಅವನಿಗೆ--ನೀನು ಯೆರೂಸಲೇಮಿನಲ್ಲಿ ನಿನಗೆ ಮನೆಯನ್ನು ಕಟ್ಟಿಸಿ ಕೊಂಡು ಅಲ್ಲಿಂ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ಲ್ಲಿಗೂ ಹೋಗದೆ ವಾಸವಾಗಿ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ಯಾವ ದಿನದಲ್ಲಿ ನೀನು ಹೊರಟು ಕಿದ್ರೋನೆಂಬ ಹಳ್ಳವನ್ನು ದಾಟುವಿಯೋ ಆ ದಿನದಲ್ಲಿ ನಿಶ್ಚಯವಾಗಿ ಸಾಯುವಿ ಎಂದು ಖಂಡಿ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ದುಕೋ. ನಿನ್ನ ರಕ್ತವು ನಿನ್ನ ತಲೆಯ ಮೇಲೆ ಇರುವ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ಶಿಮ್ಮಿ ಅರಸನಿಗೆ--ನಿನ್ನ ಮಾತು ಒಳ್ಳೇದು; ಅರಸನಾದ ನನ್ನ ಒಡೆಯನು ಹೇಳಿದ ಪ್ರಕಾರವೇ ನಿನ್ನ ಸೇವಕನು ಮಾ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ನು. ಶಿಮ್ಮಿ ಯೆರೂಸಲೇಮಿನಲ್ಲಿ ಬಹಳ ದಿವಸ ವಾಸವಾ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2]]></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2026-10-21T07:37:02Z</dcterms:created>
  <dcterms:modified xsi:type="dcterms:W3CDTF">2026-10-21T07:37:02Z</dcterms:modified>
  <dc:title>1 ಅರಸುಗಳು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