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தன் அரமனை முழுதையும் கட்டிமுடிக்க பதின்மூன்று வருஷம் செ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ு வரிசை ஜன்னல்கள் இ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மேல் உயர அளவுபடி பணிப்படுத்தின விலையேறப்பெற்ற கற்களும், கேதுருமரங்களும் வைக்கப்பட்ட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ஈராம் என்னும் ஒருவனைத் தீருவிலிருந்து அழைப்ப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ூண்களுடைய சிகரத்தில் லீலி புஷ்பவேலை செய்யப்பட்டிருந்தது; இவ்விதமாய்த் தூண்களின் வேலை முடி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த்து ஆதாரங்களும், ஆதாரங்களின்மேல் வைத்த பத்துக் கொப்பரைகள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தாரங்களின் வேலைப்பாடு என்னவெனில், அவைகளுக்குச் சவுக்கைகள் உண்டாயிருந்தது; சவுக்கைகளோ சட்டங்களின் நடுவில் இ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শলোমন তাঁর নিজের জন্য একটি রাজপ্রাসাদও বানিয়েছিলেন| প্রাসাদটি বানাতে 13 বছর সময় লে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ছাড়াও তিনি “লিবানোনের বাগান” নামে একটি বাড়ি বানিয়েছিলেন| এই বাড়ীটির দৈর্ঘ্য ছিল 100 হা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থ 50 হাত ও উচ্চতা 30 হাত| বাড়ীটায এরস কাঠের চারসারি স্তম্ভ ছিল| স্তম্ভগুলির মাথায়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চ্ছাদ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্তম্ভের শীর্ষভাগে ছিল সারি সারি কড়ি বর্গা| আর তার ওপর ছাদের জন্য এরস তক্তা বসান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েকটি স্তম্ভের ওপর 15টি কড়ি মিলিয়ে মোট 45টি কড়ি বসান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বাটিগুলির প্রায় 1 হাত ওপরে একটি নকশা খোদাই করা কাঠামো ছিল| বাটিগুলির মুখ ছিল গোল, ব্যাস 1.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| কাঠামোটি ছিল চৌকোণা, গোল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াঠামোর নীচের দিকে চারটি চাকা ছিল| চাকাগুলির ব্যাস 1.5 হাত| চাকার মধ্যের দণ্ডগুলি ঠেলা গাড়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সঙ্গেই যুক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ই চাকাগুলো ছিল রথের চাকার মতো এবং চাকার সব কিছুই ছিল পিতলে বানা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াত্র ধরে রাখার পাযা চারটি প্রত্যেকটা ঠেলার চারকোণায বসানো ছিল| এগুলোও ঠেলার সঙ্গে একই ছা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ানো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ত্যেকটা ঠেলার ওপরের দিকে পিতলের একটা করে ফালি বসানো ছিল| এই ফালিটাও ছিল একই ছাঁচে বানা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ঠেলার চারপাশে এবং কাঠামোর গায়ে সিংহ, তালগাছ, করূব দূত ইত্যাদির ছবি খোদাই করা ছিল| গোটা ঠে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েই জায়গা ছিল সেখানেই এই সব খোদাই করে দেওয়া হয়| আর ঠেলার চতুর্দিকে ফুলের নকশা খোদা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্যেকটি ধারের দেওয়ালে তিন সারি করে মুখোমুখি জানালা বসান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হীরম একই রকম দেখতে মোট 10টি ঠেলা বানিয়েছিল| এই প্রত্যেকটা ঠেলাই পিতল দিয়ে তৈরী একই ছাঁচ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নো হয়েছিল, য়ে কারণে এই সব কটাই এক রকম দেখত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ছাড়াও হীরম প্রত্যেকটা ঠেলার জন্য একটা করে মোট 10টি বড় বাটি বানিয়েছিল| য়েগুলো প্রায় 4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চওড়া ছিল এবং এই পাত্রগুলোয 230 গ্য়ালন পর্য়ন্ত পানীয় ধ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 সারির শেষে দরজা ছিল| দরজাগুলোর মুখ এবং কাঠামো ছিল চার কোণ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ছাড়া শলোমন 50 হাত লম্বা ও 30 হাত চওড়া একটি “ঝুলন্ত বারান্দা” বানিয়েছিলেন| বারান্দা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ছাদ ছিল য়েটা অনেক থাম বা খিলানকে অবলম্ব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ের বিচার করার জন্য শলোমন একটি “বিচার কক্ষও” বানিয়েছিলেন| এই ঘরের আগাগোড়া এরস কাঠে মোড়া ছি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লোমনের নিজের বাসগৃহটি এই বিচারকক্ষের ভেতরে ছিল| এই গৃহটি বিচারকক্ষের মতোই ছিল| তিনি তাঁর স্ত্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রাজার মেয়ের জন্যও একই রকম একটা গৃহ বান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্যেকটি বাড়ী মূল্যবান পাথরে তৈরী হয়েছিল| বিশেষ এক ধরণের করাতের সাহায্যে প্রথমে পাথরগু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ঠিক মাপে সামনে ও পেছনে কেটে নেওয়া হত| একেবারে বাড়ির ভিত থেকে দেওয়ালের মাথা পর্য়ন্ত এইসব দাম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বসানো হত| এমনকি উঠোনের চারপাশের দেওয়ালগুলোও এই সমস্ত দামী পাথরে বানান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ড়ির ভিতগুলো য়ে সমস্ত বড় বড় দামী পাথরে বানানো হত সেগুলোর দৈর্ঘ্য ছিল 10 হাত এবং কয়েক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হীরম ঠেলাগুলোর পাঁচটি রেখেছিল মন্দিরের উত্তর দিকে এবং পাঁচটি মন্দিরের দক্ষিণ দিকে| আর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টিকে মন্দিরের দক্ষিণপূর্ব কোণায বসি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সব পাথরের ওপর ছিল অন্যান্য মূল্যবান পাথর এবং এরস গাছের তৈরী থ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রাজপ্রাসাদের আঙ্গিনা থেকে শুরু করে মন্দির প্রাঙ্গণ, মন্দিরের বারান্দা, ঘরের চারপাশে তিন স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ও এক সারি এরস কাঠের দেওয়া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শলোমন খবর পাঠিয়ে সোর থেকে হীরম নামে এক ব্যক্তিকে জেরুশালেমে নিয়ে আ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ীরমের মা ছিলেন নপ্তালির এক ইস্রায়েলীয় পরিবারগোষ্ঠীর মহিলা| তাঁর মৃত পিতা ছিলেন সো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| হীরম ছিল পিতলের জিনিসপত্রের দক্ষ কারিগর| এ কারণেই শলোমন হীরমকে ডেকে পাঠিয়ে পিতলের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িত্ব দিয়েছিলেন| যা কিছু পিতলের কাজ সে সবই হীরম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ীরম প্রায় 18 হাত দীর্ঘ, 12 হাত পরিধিযুক্ত এবং 3 ইঞ্চি পুরু পিতলের দুটো ফাঁপা স্তম্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ছাড়া হীরম মন্দিরের জন্য 5 হাত উচ্চ খাঁটি পিতলের দুটি রাজস্তম্ভ বানিয়েছিল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ম্ভগুলির মাথায় বসি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হীরম এই স্তম্ভগুলি ঢাকার জন্য দুটো শিকলের জাল বান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সে ডালিমের মত দেখতে পিতলের দুসারি ফুল বানায়| এগুলি প্রতিটি স্তম্ভের জালের ওপর এমন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হয় য়ে স্তম্ভগুলির চূড়া ঢাকা পড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ফলতঃ স্তম্ভগুলির সওযা হাত থেকে 5 হাত পর্য়ন্ত লম্বা শিখরগুলি ফুলের মত দেখতে লাগল| স্তম্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াগুলো স্তম্ভের উপর বাটির মত দেখতে জালে বসানো হয়েছিল| ওখানে স্তম্ভ চূড়াগুলোর চা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টা ডালিম সারিবদ্ধভাবে বসানো ছি 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ীরম পিতল নির্মিত মন্দিরের বারান্দাতে দুটি স্তম্ভ স্থাপন করল| দক্ষিণ দিকের স্তম্ভটিকে বলা 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খীন| উত্তর দিকের স্তম্ভটিকে বলা হত বোয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ুষ্পাকৃতি স্তম্ভ চূড়া দুটোকে স্তম্ভের মাথায় বসিযে স্তম্ভের কাজ শেষ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তঃপর হীরম পিতল দিয়ে গোলাকার একটা জলাধার বানালো, যার নাম দেওয়া হল “সমুদ্র|” এটির পরিধি ছিল 3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, ব্যাস ছিল 10 হাত ও গভীরতা ছিল 5 হাত 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জলাধারটি ঘিরে পিতলের একটি ফালি বসানো ছিল| এই ফালিটির তলায় জলাধারের গায়ে দুসারি পিতলের লতাপা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কশা কাট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গোটা জলাধারটি বসানো ছিল 12টি পিতলের তৈরী ষাঁড়ের পিঠে 12টি ষাঁড়ের তিনটির মুখ ছিল উত্তরমুখ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টির দক্ষিণমুখী, তিনটির পূর্বমুখী ও বাকী তিনটির পশ্চিমমু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ছাড়াও শলোমনের নির্দেশ মতো অজস্র পাত্র, ছোট হাতা, ছোট বাটি যা কিছু তাকে বানাতে বলা হয়েছিল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জলাধারটির চারিধার 3 ইঞ্চি পুরু| জলাধারের কাণা পানপাত্রের কাণার সদৃশ অথবা ফুলের পাপড়ির মত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াধারটিতে প্রায় 11,000 গ্য়ালন জল ধ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ভুর মন্দিরে হীরম যা কিছু বানিয়েছিল তার তালিকা দেওয়া হল:2টি স্তম্ভ, স্তম্ভের ওপরে বস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াটির মতো দেখতে2টি স্তম্ভ চূড়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হীরম 10টি পিতলের ঠেলা বানালো| প্রত্যেকটি ঠেলা ছিল 4 হাত লম্বা, 4 হাত চওড়া আর উচ্চতায়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গম্বুজগুলো ঘেরার জন্য2টি জাল, জালে লাগানোর জন্য400টি ডালি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্রতিটি জালের জন্য 2 সারি ডালিম ছিল যাতে স্তম্ভগুলির মাথার ওপরের গম্বুজ ঢাকা পড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কটা বাটি সহ 10টি ঠেলা, একটি বড় চৌবাচ্চা যার নীচে ছিল 12টি ষাঁড়, ছোট হাতা, ছোটখাটো পাত্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মন্দিরের জন্য রয়োজনীয় অন্যান্য বাসনকোস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শলোমন যা যা চেয়েছিলেন, হীরম তার সবই বানিয়ে দিয়েছিল চক্চকে পিতল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িতল দিয়ে এতো বেশী জিনিসপত্র বানানো হয়েছিল য়ে শলোমন কখনও এসব ওজন করার চেষ্টা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শলোমন এসবই য়র্দ্দন নদীর সুক্কোত্‌ ও সর্ত্তনের মধ্যবর্তী অঞ্চলে বানানোর নির্দেশ দিয়েছিলেন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জিনিসই পিতল গলিযে ছাঁচে ঢেলে বসানো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শলোমন তাঁর মন্দিরের জন্য অনেক জিনিসই সোনা দিয়ে বানাতে নির্দেশ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ঠেলাগুলি কাঠামোয বসানো চৌকোণা তক্তা দিয়ে বানানো হয়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মন্দিরের য়েসব জিনিস শলোমন সোনা দিয়ে বানিয়েছিলেন সেগুলো হল:সোনার বেদী,একটি সোনার টেবিল (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সাজিযে ঈশ্বরকে রুটির নৈবেদ্য দেওয়া হত)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ার ওপর পিতলের সিংহ, ষাঁড় ও করূব দূতের প্রতিকৃতি খোদাই করা ছিল| এইসব প্রতিকৃতির ওপরে ও নী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নান ফুলের নকশা কাট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তিটি ঠেলায 4টি করে পিতলের চাকা ছিল| কোণায ছিল একটি বড় পাত্র রাখার মতো পিতলের কয়েকটি পায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গুলোর গায়ে নানা ধরণের ফুল লাগান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পবিত্রতম স্থানের উত্তর ও দক্ষিণে পাঁচটি পাঁচটি করে মোট 10টি বাতিদান,পবিত্রতম স্থানের উত্ত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ক্ষিণের জন্য 5টি করে চিমটে, সোনার বাটি,কব্জাসমূহ, ছোট বাটি, পবিত্রতম স্থান ও মূল ঘরটির দরজ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র কপা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এমনি করে শেষ পর্য়ন্ত শলোমন প্রভুর মন্দিরের জন্য যা যা করতে চেয়েছিলেন সেই কাজ শেষ হল| এরপ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রাজা দায়ূদ মন্দিরের জন্য য়ে সব জিনিস তাঁর কোষাগারে রেখে দিয়েছিলেন, শলোমন সেই সমস্ত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নিয়ে এলেন| সোনা ও রূপো তিনি প্রভুর মন্দিরের কোষাগারে তুলে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2026-10-20T09:56:17Z</dcterms:created>
  <dcterms:modified xsi:type="dcterms:W3CDTF">2026-10-20T09:56:17Z</dcterms:modified>
  <dc:title>১ রাজাবলি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