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ஞ்செய்கிற மனுஷனைக் கண்டுபிடிப்பீர்களோ என்றும், சத்தியத்தைத் தேடுகிறவன் உண்டோ என்றும், எருசலேமின் தெருக்களிலே திரிந்துபார்த்து, விசாரித்து, அதின் வீதிகளிலே தேடுங்கள்; காண்பீர்களானால் அதற்கு மன்னிப்புத் தர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ஞ்செய்கிற மனுஷனைக் கண்டுபிடிப்பீர்களோ என்றும், சத்தியத்தைத் தேடுகிறவன் உண்டோ என்றும், எருசலேமின் தெருக்களிலே திரிந்துபார்த்து, விசாரித்து, அதின் வீதிகளிலே தேடுங்கள்; காண்பீர்களானால் அதற்கு மன்னிப்புத் தர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ஞ்செய்கிற மனுஷனைக் கண்டுபிடிப்பீர்களோ என்றும், சத்தியத்தைத் தேடுகிறவன் உண்டோ என்றும், எருசலேமின் தெருக்களிலே திரிந்துபார்த்து, விசாரித்து, அதின் வீதிகளிலே தேடுங்கள்; காண்பீர்களானால் அதற்கு மன்னிப்புத் தர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: கர்த்தருடைய ஜீவனைக்கொண்டு சொல்லுகிறோம் என்றாலும், பொய்யாணையிடுகிறார்கள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கண்கள் சத்தியத்தை அல்லவோ நோக்குகின்றது; அவர்களை அடிக்கிறீர், ஆனாலும் அவர்களுக்கு நோகாது; அவர்களை நிர்மூலமாக்குகிறீர், ஆனாலும் புத்தியை ஏற்றுக்கொள்ளமாட்டோம் என்கிறார்கள்; தங்கள் முகங்களைக் கன்மலையைப்பார்க்கிலும் கெட்டியாக்கி, திரும்பமாட்டோம் என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கண்கள் சத்தியத்தை அல்லவோ நோக்குகின்றது; அவர்களை அடிக்கிறீர், ஆனாலும் அவர்களுக்கு நோகாது; அவர்களை நிர்மூலமாக்குகிறீர், ஆனாலும் புத்தியை ஏற்றுக்கொள்ளமாட்டோம் என்கிறார்கள்; தங்கள் முகங்களைக் கன்மலையைப்பார்க்கிலும் கெட்டியாக்கி, திரும்பமாட்டோம் என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கண்கள் சத்தியத்தை அல்லவோ நோக்குகின்றது; அவர்களை அடிக்கிறீர், ஆனாலும் அவர்களுக்கு நோகாது; அவர்களை நிர்மூலமாக்குகிறீர், ஆனாலும் புத்தியை ஏற்றுக்கொள்ளமாட்டோம் என்கிறார்கள்; தங்கள் முகங்களைக் கன்மலையைப்பார்க்கிலும் கெட்டியாக்கி, திரும்பமாட்டோம் என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ான்: இவர்கள் நீசராமே, இவர்கள் மதியற்றவர்கள்; கர்த்தருடைய வழியையும், தங்கள் தேவனுடைய நியாயத்தையும் அறியாதிருக்கிறார்கள் என்றும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ான்: இவர்கள் நீசராமே, இவர்கள் மதியற்றவர்கள்; கர்த்தருடைய வழியையும், தங்கள் தேவனுடைய நியாயத்தையும் அறியாதிருக்கிறார்கள் என்றும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ெரியோர்களிடத்திலே போய், அவர்களோடே பேசுவேன்; அவர்கள் கர்த்தருடைய வழியையும், தங்கள் தேவனுடைய நியாயத்தையும் அறிவார்களென்றும் சொன்னேன்; அவர்களோ ஏகமாய் நுகத்தடியை முறித்து, கட்டுகளை அறுத்துப்போ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ெரியோர்களிடத்திலே போய், அவர்களோடே பேசுவேன்; அவர்கள் கர்த்தருடைய வழியையும், தங்கள் தேவனுடைய நியாயத்தையும் அறிவார்களென்றும் சொன்னேன்; அவர்களோ ஏகமாய் நுகத்தடியை முறித்து, கட்டுகளை அறுத்துப்போ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ப் பயப்படாதிருப்பீர்களோ என்று கர்த்தர் சொல்லுகிறார்; அலைகள் மோதியடித்தாலும் மேற்கொள்ளாதபடிக்கும், அவைகள் இரைந்தாலும் கடவாதபடிக்கும், கடக்கக் கூடாத நித்திய பிரமாணமாக சமுத்திரத்தின் மணலை எல்லையாய் வைத்திருக்கிறவராகிய எனக்குமுன்பாக அதிராதிருப்பீர்கள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ப் பயப்படாதிருப்பீர்களோ என்று கர்த்தர் சொல்லுகிறார்; அலைகள் மோதியடித்தாலும் மேற்கொள்ளாதபடிக்கும், அவைகள் இரைந்தாலும் கடவாதபடிக்கும், கடக்கக் கூடாத நித்திய பிரமாணமாக சமுத்திரத்தின் மணலை எல்லையாய் வைத்திருக்கிறவராகிய எனக்குமுன்பாக அதிராதிருப்பீர்கள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ப் பயப்படாதிருப்பீர்களோ என்று கர்த்தர் சொல்லுகிறார்; அலைகள் மோதியடித்தாலும் மேற்கொள்ளாதபடிக்கும், அவைகள் இரைந்தாலும் கடவாதபடிக்கும், கடக்கக் கூடாத நித்திய பிரமாணமாக சமுத்திரத்தின் மணலை எல்லையாய் வைத்திருக்கிறவராகிய எனக்குமுன்பாக அதிராதிருப்பீர்கள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ஜனங்களோ முரட்டாட்டமும் கலகமுமான இருதயமுள்ளவர்கள்; முரட்டாட்டம்பண்ணிப் போய்விட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ந்தப் பருவத்திலே எங்களுக்கு மழையையும், முன்மாரியையும் பின்மாரியையும் கொடுத்து, அறுப்புக்கு நியமித்த வாரங்களை எங்களுக்குத் தற்காக்கிற எங்கள் தேவனாகிய கர்த்தருக்குப் பயந்திருப்போம் என்று அவர்கள் தங்கள் இருதயத்திலே சொல்லுகிற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ந்தப் பருவத்திலே எங்களுக்கு மழையையும், முன்மாரியையும் பின்மாரியையும் கொடுத்து, அறுப்புக்கு நியமித்த வாரங்களை எங்களுக்குத் தற்காக்கிற எங்கள் தேவனாகிய கர்த்தருக்குப் பயந்திருப்போம் என்று அவர்கள் தங்கள் இருதயத்திலே சொல்லுகிற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அக்கிரமங்கள் இவைகளை விலக்கி, உங்கள் பாவங்கள் உங்களுக்கு நன்மையை வரவொட்டாத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அக்கிரமங்கள் இவைகளை விலக்கி, உங்கள் பாவங்கள் உங்களுக்கு நன்மையை வரவொட்டாத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ுருவிபிடிக்கிறவர்கள் பதுங்குகிறது போல் பதுங்கி, மனுஷரைப் பிடிக்கக் கண்ணிகளை வைக்கிற துன்மார்க்கர் என் ஜனங்களில் காணப்பட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ுருவிபிடிக்கிறவர்கள் பதுங்குகிறது போல் பதுங்கி, மனுஷரைப் பிடிக்கக் கண்ணிகளை வைக்கிற துன்மார்க்கர் என் ஜனங்களில் காணப்பட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ுருவிகளால் கூண்டு நிறைந்திருக்கிறதுபோல், அவர்கள் வீடுகள் கபடங்களால் நிறைந்திருக்கிறது; ஆதலால் அவர்கள் பெருகி ஐசுவரியவான்களா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ுருவிகளால் கூண்டு நிறைந்திருக்கிறதுபோல், அவர்கள் வீடுகள் கபடங்களால் நிறைந்திருக்கிறது; ஆதலால் அவர்கள் பெருகி ஐசுவரியவான்களா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ொழுத்து, சளுக்குப்பண்ணுகிறார்கள்; துன்மார்க்கனுடைய செயல்களைக் கண்டிக்காமல் விடுகிறார்கள்; திக்கற்றவனுடைய வழக்கை விசாரியாமல், தாங்கள்மாத்திரம் வாழுகிறார்கள்; எளியவர்களின் நியாயத்தைத் தீர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ொழுத்து, சளுக்குப்பண்ணுகிறார்கள்; துன்மார்க்கனுடைய செயல்களைக் கண்டிக்காமல் விடுகிறார்கள்; திக்கற்றவனுடைய வழக்கை விசாரியாமல், தாங்கள்மாத்திரம் வாழுகிறார்கள்; எளியவர்களின் நியாயத்தைத் தீர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வை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ிகைத்துத் திடுக்கிடத்தக்க காரியம் தேசத்திலே நடந்துவரு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ீர்க்கதரிசிகள் கள்ளத்தீர்க்கதரிசனம் சொல்லுகிறார்கள்; ஆசாரியர்கள் அவர்கள் மூலமாய் ஆளுகிறார்கள்; இப்படியிருப்பது என் ஜனத்துக்குப் பிரியமாயிருக்கிறது; ஆனாலும் முடிவிலே என்னசெய்வீர்கள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ீர்க்கதரிசிகள் கள்ளத்தீர்க்கதரிசனம் சொல்லுகிறார்கள்; ஆசாரியர்கள் அவர்கள் மூலமாய் ஆளுகிறார்கள்; இப்படியிருப்பது என் ஜனத்துக்குப் பிரியமாயிருக்கிறது; ஆனாலும் முடிவிலே என்னசெய்வீர்கள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ாட்டிலிருந்து வரும் சிங்கம் அவர்களைக் கொல்லும், வனாந்தரத்திலுள்ள ஓநாய்கள் அவர்களைப் பீறும், சிவிங்கி அவர்கள் பட்டணங்களின்மேல் நோக்கமாயிருக்கும்; அவைகளிலிருந்து புறப்படுகிறவன் எவனும் பீறப்படுவான்; அவர்கள் மீறுதல்கள் பெருகி, அவர்கள் சீர்கேடுகள் அதிகரித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ாட்டிலிருந்து வரும் சிங்கம் அவர்களைக் கொல்லும், வனாந்தரத்திலுள்ள ஓநாய்கள் அவர்களைப் பீறும், சிவிங்கி அவர்கள் பட்டணங்களின்மேல் நோக்கமாயிருக்கும்; அவைகளிலிருந்து புறப்படுகிறவன் எவனும் பீறப்படுவான்; அவர்கள் மீறுதல்கள் பெருகி, அவர்கள் சீர்கேடுகள் அதிகரித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ாட்டிலிருந்து வரும் சிங்கம் அவர்களைக் கொல்லும், வனாந்தரத்திலுள்ள ஓநாய்கள் அவர்களைப் பீறும், சிவிங்கி அவர்கள் பட்டணங்களின்மேல் நோக்கமாயிருக்கும்; அவைகளிலிருந்து புறப்படுகிறவன் எவனும் பீறப்படுவான்; அவர்கள் மீறுதல்கள் பெருகி, அவர்கள் சீர்கேடுகள் அதிகரித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ைகளை நான் உனக்கு மன்னிப்பது எப்படி? உன் பிள்ளைகள் என்னை விட்டுவிட்டு, தெய்வம் அல்லாதவைகள்பேரில் ஆணையிடுகிறார்கள்; நான் திருப்தியாக்கின அவர்கள் விபசாரம்பண்ணி வேசிவீட்டிலே கூட்டங்கூடுகிறார்கள்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ைகளை நான் உனக்கு மன்னிப்பது எப்படி? உன் பிள்ளைகள் என்னை விட்டுவிட்டு, தெய்வம் அல்லாதவைகள்பேரில் ஆணையிடுகிறார்கள்; நான் திருப்தியாக்கின அவர்கள் விபசாரம்பண்ணி வேசிவீட்டிலே கூட்டங்கூடுகிறார்கள்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ைகளை நான் உனக்கு மன்னிப்பது எப்படி? உன் பிள்ளைகள் என்னை விட்டுவிட்டு, தெய்வம் அல்லாதவைகள்பேரில் ஆணையிடுகிறார்கள்; நான் திருப்தியாக்கின அவர்கள் விபசாரம்பண்ணி வேசிவீட்டிலே கூட்டங்கூடுகிறார்கள்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கொழுத்த குதிரைகளைப்போல் காலமே எழும்பி, அவனவன் தன்தன் அயலானுடைய பெண்ஜாதியின் பின்னாலே கனைக்கி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மதில்கள்மேலேறி அழித்துப்போடுங்கள், ஆனாலும் சர்வசங்காரம் செய்யாதிருங்கள்; அதின் கொத்தளங்களை இடித்துப்போடுங்கள்; அவைகள் கர்த்தருடையவைகள் அல்ல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மதில்கள்மேலேறி அழித்துப்போடுங்கள், ஆனாலும் சர்வசங்காரம் செய்யாதிருங்கள்; அதின் கொத்தளங்களை இடித்துப்போடுங்கள்; அவைகள் கர்த்தருடையவைகள் அல்ல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வம்சத்தாரும், யூதா வம்சத்தாரும் எனக்கு விரோதமாய் மிகுதியும் துரோகம்பண்ணினார்கள்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அப்படிப்பட்டவர் அல்லவென்றும், பொல்லாப்பு நம்மேல் வராது, நாம் பட்டயத்தையாகிலும், பஞ்சத்தையாகிலும் காண்பதில்லையென்ற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அப்படிப்பட்டவர் அல்லவென்றும், பொல்லாப்பு நம்மேல் வராது, நாம் பட்டயத்தையாகிலும், பஞ்சத்தையாகிலும் காண்பதில்லையென்ற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ர்க்கதரிசிகள் காற்றாய்ப்போவார்கள்; திருவாக்கு அவர்களில் இல்லை; அவர்களுக்கே அப்படி ஆகக்கடவதென்றும், அவர்கள் சொல்லிக் கர்த்தரை மறுதலி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ர்க்கதரிசிகள் காற்றாய்ப்போவார்கள்; திருவாக்கு அவர்களில் இல்லை; அவர்களுக்கே அப்படி ஆகக்கடவதென்றும், அவர்கள் சொல்லிக் கர்த்தரை மறுதலித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சேனைகளின் தேவனாகி கர்த்தர் சொல்லுகிறது என்னவென்றால்: நீங்கள் இந்த வார்த்தையைச் சொன்னபடியினால், இதோ, நான் உன் வாயிலிட்ட என் வார்த்தைகளை அக்கினியும், இந்த ஜனத்தை விறகும் ஆக்குவேன், அது இவர்களைப் பட்சி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சேனைகளின் தேவனாகி கர்த்தர் சொல்லுகிறது என்னவென்றால்: நீங்கள் இந்த வார்த்தையைச் சொன்னபடியினால், இதோ, நான் உன் வாயிலிட்ட என் வார்த்தைகளை அக்கினியும், இந்த ஜனத்தை விறகும் ஆக்குவேன், அது இவர்களைப் பட்சிக்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ே, இதோ, தூரத்திலிருந்து நான் உங்கள்மேல் ஒரு ஜாதியைக் கொண்டுவருவேன் என்று கர்த்தர் சொல்லுகிறார்; அது பலத்த ஜாதி, அது பூர்வகாலத்து ஜாதி, அவர்கள் நீ அறியாத பாஷையைப் பேசும் ஜாதி, அவர்கள் பேசுகிறது இன்னதென்று உனக்கு விளங்கா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ே, இதோ, தூரத்திலிருந்து நான் உங்கள்மேல் ஒரு ஜாதியைக் கொண்டுவருவேன் என்று கர்த்தர் சொல்லுகிறார்; அது பலத்த ஜாதி, அது பூர்வகாலத்து ஜாதி, அவர்கள் நீ அறியாத பாஷையைப் பேசும் ஜாதி, அவர்கள் பேசுகிறது இன்னதென்று உனக்கு விளங்கா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ிறந்த பிரேதக்குழிகளைப்போல் அவர்கள் அம்பறாத்தூணிகள் இருக்கும்; அவர்கள் அனைவரும் பாக்கிரமசாலி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 குமாரரும் உன் குமாரத்திகளும் சாப்பிடவேண்டிய உன் விளைச்சலையும் உன் அப்பத்தையும் சாப்பிட்டு, உன் ஆடுகளையும் உன் மாடுகளையும் பட்சித்து, உன் திராட்சப்பழங்களையும் உன் அத்திப்பழங்களையும் சாப்பிட்டு, நீ நம்பின உன்னுடைய அரணான பட்டணங்களைப் பட்டயத்தாலே வெறுமையாக்கு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 குமாரரும் உன் குமாரத்திகளும் சாப்பிடவேண்டிய உன் விளைச்சலையும் உன் அப்பத்தையும் சாப்பிட்டு, உன் ஆடுகளையும் உன் மாடுகளையும் பட்சித்து, உன் திராட்சப்பழங்களையும் உன் அத்திப்பழங்களையும் சாப்பிட்டு, நீ நம்பின உன்னுடைய அரணான பட்டணங்களைப் பட்டயத்தாலே வெறுமையாக்க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 குமாரரும் உன் குமாரத்திகளும் சாப்பிடவேண்டிய உன் விளைச்சலையும் உன் அப்பத்தையும் சாப்பிட்டு, உன் ஆடுகளையும் உன் மாடுகளையும் பட்சித்து, உன் திராட்சப்பழங்களையும் உன் அத்திப்பழங்களையும் சாப்பிட்டு, நீ நம்பின உன்னுடைய அரணான பட்டணங்களைப் பட்டயத்தாலே வெறுமையாக்கு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ிலும் நான் அந்நாட்களிலும் உங்களைச் சர்வசங்காரம் செய்யாதிருப்பேன் என்று கர்த்தர் சொல்லுகிறார்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தேவனாகிய கர்த்தர் எங்களுக்கு இவைகளையெல்லாம் எதினிமித்தம் செய்தார் என்று நீங்கள் கேட்டால், அப்பொழுது நீ அவர்களைப் பார்த்து நீங்கள் என்னைவிட்டு, உங்களுடைய தேசத்திலே அந்நிய தேவர்களைச் சேவித்ததுபோல, உங்களுடையதல்லாத தேசத்திலே அந்நியர்களைச் சேவிப்பீர்களென்று சொல்வாயாக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தேவனாகிய கர்த்தர் எங்களுக்கு இவைகளையெல்லாம் எதினிமித்தம் செய்தார் என்று நீங்கள் கேட்டால், அப்பொழுது நீ அவர்களைப் பார்த்து நீங்கள் என்னைவிட்டு, உங்களுடைய தேசத்திலே அந்நிய தேவர்களைச் சேவித்ததுபோல, உங்களுடையதல்லாத தேசத்திலே அந்நியர்களைச் சேவிப்பீர்களென்று சொல்வாய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தேவனாகிய கர்த்தர் எங்களுக்கு இவைகளையெல்லாம் எதினிமித்தம் செய்தார் என்று நீங்கள் கேட்டால், அப்பொழுது நீ அவர்களைப் பார்த்து நீங்கள் என்னைவிட்டு, உங்களுடைய தேசத்திலே அந்நிய தேவர்களைச் சேவித்ததுபோல, உங்களுடையதல்லாத தேசத்திலே அந்நியர்களைச் சேவிப்பீர்களென்று சொல்வாய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யாக்கோபின் வீட்டிலே அறிவித்து, யூதாவிலே சொல்லிக் கூறவேண்டியது என்னவென்றால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ண்கள் இருந்தும் காணாமலும், காதுகள் இருந்தும் கேளாமலுமிருக்கிற அறிவில்லாத ஜனங்களே, கேளுங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ண்கள் இருந்தும் காணாமலும், காதுகள் இருந்தும் கேளாமலுமிருக்கிற அறிவில்லாத ஜனங்களே, கேள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 કહે છે, “યરૂશાલેમની ગલીએ ગલી શોધી કાઢો, તમારી ચારેબાજુ જાતે જોઇ વળો, તેના ચોરા ચૌટા જ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ળો. ને જુઓ કે ન્યાયી તથા પ્રામાણિક એવો એક માણસ પણ તમને મળે છે! અને જો તમને એવો એક પણ માણસ મળે,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યરૂશાલેમને માફ કર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લોકો પ્રતિજ્ઞા લે છે અને મારામાં શ્રદ્ધા રાખે છે એમ કહે છે, પણ એ જૂઠું બોલ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ે યહોવા, તમે વિશ્વાસુપણું ચાહો છો. તમે તેઓને પ્રામાણિક બનાવવા પ્રયત્ન કર્યો. તમે તેઓને શિક્ષ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પણ તેઓ સુધર્યા નહિ. તમે તેઓને પાયમાલ કર્યા છતાં પોતાના પાપોથી પાછા ફરવા તેઓએ અસંમતિ દર્શાવી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શ્ચાતાપ નહિ કરવાનો તેઓએ નિરધાર કર્યો છે. તેઓ પાષાણથી પણ વધુ કઠણ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મેં કહ્યું, “તેઓ જ ગરીબ લોકો છે, તેઓને કંઇ ભાન નથી. હા, તેઓને યહોવાના માગોર્ ખબર નથ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 દેવના કાયદાથી અજાણ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ું વડીલો પાસે તેમની સાથે વાત કરવા જઇશ, કારણ કે તેઓ યહોવા તરફનો માર્ગ જાણે છે અને જેઓ દેવના કાયદ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ે છે, પણ તે લોકોએ દેવની ઝૂંસરી ભાંગી નાખી છે અને જોતરો તોડી નાખ્યા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આ હું યહોવા બોલું છું “શું તમે મને જોઇને થથરી નહિ જાઓ? મેં સાગરને રેતીની પાળ બાંધી છે; એ પા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યમી છે; સાગર એને ઓળંગી શકે નહિ, સાગર ગમે તેટલો તોફાને ચડે પણ કઇં કરી શકે નહિ. એનાં મોજાં ગમે તેટ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ર્જના કરે પણ એને ઓળંગી નહિ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રંતુ આ લોકો તો હઠીલા અને બળવાખોરો છો. તેઓ મારાથી દૂર ભટકી ગ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્રતિવર્ષ હું તમને પ્રથમ તથા છેલ્લો વરસાદ આપું છું અને વાવણીનો સમય આપું છું, છતાં તમે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તને ક્યારેય કહેતા નથી. ચાલો, આપણા યહોવા દેવને માન આપ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મારા પોતાના દુષ્કમોર્થી વરસાદ તમારાથી વિમુખ થઇ ગયો. અને તમારાં પોતાના પાપે તમને કુદરત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ીર્વાદથી વંચિત રાખ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મારા લોકોમાં દુષ્ટ માણસો છે, અને પારધીઓ જેમ ગુપ્ત રહીને શિકાર કરવાનો લાગ શોધે છે, તેમ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ુષ્યને પકડવા માટે ફાંદો માં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જેમ પાંજરું પક્ષીઓથી ભરાયેલું હોય છે, તેઓનાં ઘરો વિશ્વાસઘાતથી ભરેલાં છે. પરિણામે તેઓ મહાન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્રીમંત થ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ઓ હૃષ્ટપુષ્ટ અને તેજસ્વી થયા છે. તેઓનાં દુષ્ટ કાર્યોની કોઇ સીમા નથી. તેઓ અનાથોની બાબતે ન્ય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 નથી, તેમને સમૃદ્ધ થવાની કોઇ તક આપતા નથી, અને તેઓ નિર્ધનોના હકોનું રક્ષણ કરત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આ બધાં માટે મારે તેમને સજા ન કરવી? એવી પ્રજાને મારે બદલો ન આપવો?” આ હું યહોવા બોલ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યહોવા કહે છે, “દેશમાં ભયંકર આઘાતજનક વાતો બની રહી છ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પ્રબોધકો જૂઠી વાણી ઉચ્ચારે છે, યાજકો મનમાની સત્તા ચલાવે છે; અને મારા લોકોને એ ગમે છે; પણ અ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શે ત્યારે તેઓ શું કરશ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થી જંગલમાંથી સિંહ આવી તેમને ભોંયભેગા કરી દેશે. વગડામાંથી વરૂ આવી તેઓને ફાડી ખાશે. તેમનાં શહે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તે ચિત્તો આંટા માર્યા કરશે; નગરની બહાર જનારા દરેકને તે ફાડી ખાશે, કારણ કે તેઓનાં પાપ અતિઘણા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વિરુદ્ધ તેઓનું બંડ અતિ ભારે છે. અસંખ્ય વાર તેઓ દેવથી વિમુખ થ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ેવે કહ્યું, “હું તેમને કંઇ રીતે માફી આપું? તમારા બાળકોએ મને છોડી દીધો છે અને મૂર્તિઓના નામે વચ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ા છે. મેં તેમને તેમના પેટ ભરાય ત્યાં સુધી ખવડાવ્યું, પણ તેઓ વ્યભિચારી નીકળ્યાં. અને વેશ્યાઓ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રોમાં ભટક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ઓ સારો ખોરાક ખવડાવીને મસ્ત બનાવેલા ઘોડા જેવા છે; દરેક પોતાની પડોશીની સ્ત્રી તરફ કુષ્ટિ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 માટે મારે એમને સજા ન કરવી?” શું હું આવી પ્રજાઓ પર મારું વૈર ન વાળ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તેમની દ્રાક્ષાવાડીઓમાં પ્રવેશ કરો અને તેઓનો વિનાશ કરો, પણ તેમનો સંપૂર્ણ વિનાશ ન કરો. તેની લી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ડાળીઓ કાપી નાખો, કારણ કે એ માર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કારણ કે ઇસ્રાએલનાં વંશ અને યહૂદાના વંશ બન્ને મને સંપૂર્ણપણે બેવફા નીવડ્યા છે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ઓએ એમ કહીને અસત્ય ઉચ્ચાર્યુ છે, “‘યહોવા અમને મુશ્કેલીમાં મૂકશે નહિ! અમારા પર સંકટ આવી પડ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, અમે દુકાળ કે યુદ્ધ જોઇશું નહિ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ૂઠા પ્રબોધકો વાતોડિયા છે અને હવાભરેલા થેલા જેવા છે. તેઓને કોઇ સંદેશો મળ્યો નથી. તેઓ જે આપત્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ષે કહે છે તે યહૂદિયા અને ઇસ્રાએલના લોકો પર નહિ આવે પરંતુ તેમના પોતાના પર ચોક્કસ આવશ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એથી સૈન્યોનો દેવ યહોવા તેમના પ્રબોધકોને કહે છે: “તમારી આ પ્રકારની વાતોને કારણે હું તમારા શબ્દ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ભવિષ્યવાણીને પ્રચંડ અગ્નિમાં ફેરવી નાખીશ અને બળતણના લાકડાની જેમ આ લોકોને હું ભસ્મ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હોવા કહે છે, “હે ઇસ્રાએલના લોકો, હું તમારી સામે દૂરથી એક પ્રજાને લઇ આવું છું. એ પ્રાચીન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ળવાન પ્રજા છે, અને તેની ભાષા તમે જાણ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ઓ બધા પ્રચંડ યોદ્ધાઓ છે, તેમનાં ભાથામાં જીવલેણ બાણ ભ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ઓ તમારી ફસલ અને તમારો ખોરાક ખાઇ જશે. તેઓ તમારાં પુત્ર-પુત્રીને ભરખી જશે, તેઓ તમાર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ટાં-બકરાંને અને ઢોરઢાંખરને ખાઇ જશે; તેઓ તમારી દ્રાક્ષાવાડીઓને અને ફળઝાડોને ખાઇ જશે; અને તમે જ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આધાર રાખો છો, તે તમારા કિલ્લેબંધ નગરોને તેઓ તોડી પા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મ છતાં એ દિવસોમાં પણ- આ હું યહોવા બોલું છું- હું તમારો સંપૂર્ણ નાશ નહિ કર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અને યમિર્યા જ્યારે તમારા લોકો પૂછે, ‘શા માટે યહોવા આ શિક્ષા અમારા પર લાવ્યા છે?’ ત્યાર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જો, ‘તમારા વતનમાં રહીને તમે યહોવાનો નકાર કર્યો અને અન્ય દેવોની પાછળ ભટકી ગયા. હવે તમે વિદેશી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માં તેઓની ગુલામગીરી કરશો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યહોવા કહે છે, “યાકૂબના વંશજોને આની જાણ કરો, યહૂદિયાના લોકોમાં આની ઘોષણા કર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ધ્યાન દઇને સાંભળો, ‘હે મૂરખ અને અક્કલ વગરના લોકો! તમે છતી આંખે જોતા નથી, છતે કાને સાંભળતા નથ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મારો ભય નથી?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2026-10-20T05:23:23Z</dcterms:created>
  <dcterms:modified xsi:type="dcterms:W3CDTF">2026-10-20T05:23:23Z</dcterms:modified>
  <dc:title>યિર્મેયા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