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presProps" Target="presProps.xml"/>
  <Relationship Id="rId42" Type="http://schemas.openxmlformats.org/officeDocument/2006/relationships/viewProps" Target="viewProps.xml"/>
  <Relationship Id="rId43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சொப்பனத்தைப்போல் பறந்துபோய்க் காணப்படாதவனாவான்; இரவில் தோன்றும் தரிசனத்தைப்போல் பறக்கடிக்கப்படுவ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னைப் பார்த்த கண் இனி அவனைப் பார்ப்பதில்லை, அவன் இருந்த ஸ்தலம் இனி அவனைக் காண்பதில்லை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அவன் பிள்ளைகள் எளிமையானவர்களின் சகாயத்தைத் தேடுவார்கள்; அவன் பறித்ததை அவன் கைகள் திரும்பக் கொடுக்கவேண்டியதாகு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ன் எலும்புகள் அவனுடைய வாலவயதின் பாவங்களினால் நிறைந்திருந்து, அவனோடேகூட மண்ணிலே படுத்துக்கொள்ள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ொல்லாப்பு அவன் வாயிலே இனிமையாயிருப்பதால் அவன் அதைத் தன் நாவின்கீழ் அடக்கி,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தை விடாமல் பதனம்பண்ணி, தன் வாய்க்குள்ளே வைத்துக்கொண்டிருந்தா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ன் போஜனம் அவன் குடல்களில் மாறி, அவனுக்குள் விரியன்பாம்புகளின் பிச்சாய்ப்போக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ிழுங்கின ஆஸ்தியைக் கக்குவான்; தேவன் அதை அவன் வயிற்றிலிருந்து வெளியே தள்ளிவிடுவா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ன் விழுங்கின ஆஸ்தியைக் கக்குவான்; தேவன் அதை அவன் வயிற்றிலிருந்து வெளியே தள்ளிவிடுவ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வன் விரியன்பாம்புகளின் விஷத்தை உறிஞ்சுவான்; விரியனின் நாக்கு அவனைக் கொல்ல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நாகமாத்தியனான சோப்பார் பிரதியுத்தரமாக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தேனும் நெய்யும் ஓடும் வாய்க்கால்களையும் ஆறுகளையும் அவன் காண்பத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ன் பிரயாசப்பட்டுத் தேடினதை அவன் விழுங்காமல் திரும்பக்கொடுப்பான்; அவன் திரும்பக்கொடுக்கிறது அவன் ஆஸ்திக்குச் சரியாயிருக்கும், அவன் களிகூராதிருப்ப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தான் பிரயாசப்பட்டுத் தேடினதை அவன் விழுங்காமல் திரும்பக்கொடுப்பான்; அவன் திரும்பக்கொடுக்கிறது அவன் ஆஸ்திக்குச் சரியாயிருக்கும், அவன் களிகூராதிரு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ஒடுக்கி ஏழைகளைக் கைவிட்டு, தான் கட்டாத வீட்டைப்பறித்தபடியினாலும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அவன் ஒடுக்கி ஏழைகளைக் கைவிட்டு, தான் கட்டாத வீட்டைப்பறித்தபடியினாலும்,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தன் வயிறு திருப்தியற்றிருந்தபடியினாலும், அவன் இச்சித்த காரியங்களில் அவனுக்கு ஒன்றும் இருப்பதில்லை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போஜனத்தில் ஒன்றும் மீதியாவதில்லை; ஆகையால் அவன் ஆஸ்தி நிலைநிற்பதில்லை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வேண்டுமென்கிற பரிபூரணம் அவனுக்கு வந்தபின், அவனுக்கு வியாகுலம் உண்டாகும்; சிறுமைப்படுகிற ஒவ்வொருவனுடைய கையும் அவன்மேல் வரு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வேண்டுமென்கிற பரிபூரணம் அவனுக்கு வந்தபின், அவனுக்கு வியாகுலம் உண்டாகும்; சிறுமைப்படுகிற ஒவ்வொருவனுடைய கையும் அவன்மேல் வரு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யிற்றை நிரப்பத்தக்கது இன்னும் அவனுக்கு இருந்தாலும், அவர் அவன்மேல் தமது கோபத்தின் உக்கிரத்தை வரவிட்டு அவன் போஜனம்பண்ணுகையில், அதை அவன்மேல் சொரியப்பண்ணுவ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இதற்காக மறு உத்தரவுகொடுக்க சிந்தனைகள் என்னை ஏவுகிறபடியால் நான் தீவிரித்துச் சொல்லுகிறேன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தன் வயிற்றை நிரப்பத்தக்கது இன்னும் அவனுக்கு இருந்தாலும், அவர் அவன்மேல் தமது கோபத்தின் உக்கிரத்தை வரவிட்டு அவன் போஜனம்பண்ணுகையில், அதை அவன்மேல் சொரியப்பண்ணுவார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இருப்பு ஆயுதத்துக்கு அவன் தப்பியோடினாலும் உருக்குவில் அவனை உருவ எய்ய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ருவின பட்டயம் அவன் சரீரத்தையும், மின்னுகிற அம்பு அவன் பிச்சையும் உருவிப்போகும்; பயங்கரங்கள் அவன்மேல் வர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ருவின பட்டயம் அவன் சரீரத்தையும், மின்னுகிற அம்பு அவன் பிச்சையும் உருவிப்போகும்; பயங்கரங்கள் அவன்மேல் வர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ஒளிக்கும் இடங்களில் காரிருள் அடங்கியிருக்கும்; அவியாத அக்கினி அவனைப் பட்சிக்கும்; அவன் கூடாரத்தில் மீதியாயிருக்கிறவன் தீங்கு அநுபவிப்ப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வன் ஒளிக்கும் இடங்களில் காரிருள் அடங்கியிருக்கும்; அவியாத அக்கினி அவனைப் பட்சிக்கும்; அவன் கூடாரத்தில் மீதியாயிருக்கிறவன் தீங்கு அநுபவிப்பான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வானங்கள் அவன் அக்கிரமத்தை வெளிப்படுத்தி, பூமி அவனுக்கு விரோதமாக எழும்ப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அவன் வீட்டின் சம்பத்துப் போய்விடும்; அவருடைய கோபத்தின் நாளிலே அவைகள் கரைந்துபோ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இதுவே தேவனால் துன்மார்க்கனுக்குக் கிடைக்கும் பங்கும் அவன் செய்கைக்கு தேவனால் அவனுக்குவரும் சுதந்தரமுமா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ந்தித்தேன் என்று நான் கடிந்துகொள்ளப்பட்டதைக் கேட்டேன்; ஆனாலும் உணர்வினால் என் ஆவி பிரதியுத்தரம் சொல்ல என்னை ஏவுகிற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துன்மார்க்கனின் கெம்பீரம் குறுகினது என்பதையும் மாயக்காரனின் சந்தோஷம் ஒரு நிமிஷம்மாத்திரம் நிற்கும் என்பதையும்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வர் மனுஷனைப் பூமியில் வைத்த ஆதிகாலமுதல் இப்படியிருக்கிறது என்பதையும் நீர் அறியீரோ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ுடைய மேன்மை வானபரியந்தம் உயர்ந்தாலும் அவனுடைய தலை மேகங்கள்மட்டும் எட்டினால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தன் மலத்தைப்போல என்றைக்கும் அழிந்துபோவான்; அவனைக் கண்டவர்கள், அவன் எங்கே? என்பார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ஒரு சொப்பனத்தைப்போல் பறந்துபோய்க் காணப்படாதவனாவான்; இரவில் தோன்றும் தரிசனத்தைப்போல் பறக்கடிக்கப்படுவ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eye also which saw him shall see him no more; neither shall his place any more behold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His children shall seek to please the poor, and his hands shall restore their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His bones are full of the sin of his youth, which shall lie down with him in the du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Though wickedness be sweet in his mouth, though he hide it under his tongue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ough he spare it, and forsake it not; but keep it still within his mouth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et his food in his bowels is turned, it is the gall of asps withi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He has swallowed down riches, and he shall vomit them up again: God shall cast them out of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l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He shall suck the poison of asps: the viper's tongue shall slay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Zophar the Naamat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He shall not see the rivers, the floods, the brooks of honey and butt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That which he laboured for shall he restore, and shall not swallow it down: according to hi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ubstance shall the restitution be, and he shall not rejoice there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Because he has oppressed and has forsaken the poor; because he has violently taken away an ho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e built not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Surely he shall not feel quietness in his belly, he shall not save of that which he desi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ere shall none of his food be left; therefore shall no man look for his goo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In the fullness of his sufficiency he shall be in straits: every hand of the wicked shall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en he is about to fill his belly, God shall cast the fury of his wrath upon him, and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Therefore do my thoughts cause me to answer, and for this I make hast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ain it upon him while he is eat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He shall flee from the iron weapon, and the bow of steel shall strike him throug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It is drawn, and comes out of the body; yea, the glittering sword comes out of his gall: terror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re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l darkness shall be hid in his secret places: a fire not blown shall consume him; it shall g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ll with him that is left in his tabernac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The heaven shall reveal his iniquity; and the earth shall rise up against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The increase of his house shall depart, and his goods shall flow away in the day of his wra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This is the portion of a wicked man from God, and the heritage appointed unto him by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heard the check of my reproach, and the spirit of my understanding causes me to answ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Know you not this of old, since man was placed upon ear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at the triumphing of the wicked is short, and the joy of the hypocrite but for a momen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hough his excellency mount up to the heavens, and his head reach unto the cloud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et he shall perish for ever like his own dung: they which have seen him shall say, Where is h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shall fly away as a dream, and shall not be found: yea, he shall be chased away as a visi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0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38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2026-07-18T18:07:17Z</dcterms:created>
  <dcterms:modified xsi:type="dcterms:W3CDTF">2026-07-18T18:07:17Z</dcterms:modified>
  <dc:title>யோபு : 20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