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் எகிப்திலும், யாக்கோபின் குடும்பம் அந்நிய பாஷைக்காரரான ஜனத்திலுமிருந்து புறப்பட்டபோத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யூதா அவருக்குப் பரிசுத்தஸ்தானமும், இஸ்ரவேல் அவருக்கு ராஜ்யமுமாயிற்ற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டல் கண்டு விலகி ஓடிற்று; யோர்தான் பின்னிட்டுத் திரும்பின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லைகள் ஆட்டுக்கடாக்களைப்போலவும் குன்றுகள் ஆட்டுக்குட்டிகளைப்போலவும் துள்ளின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டலே, நீ விலகியோடுகிறதற்கும்; யோர்தானே, நீ பின்னிட்டுத் திரும்புகிறதற்கும்;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லைகளே, நீங்கள் ஆட்டுக்கடாக்களைப்போலவும்; குன்றுகளே, நீங்கள் ஆட்டுக்குட்டிகளைப்போலவும் துள்ளுகிறதற்கும், உங்களுக்கு என்ன வந்தது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ூமியே, நீ ஆண்டவருக்கு முன்பாகவும், யாக்கோபுடைய தேவனுக்கு முன்பாகவும் அதிர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 கன்மலையைத் தண்ணீர்த்தடாகமாகவும், கற்பாறையை நீரூற்றுகளாகவும் மாற்று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771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ಇಸ್ರಾಯೇಲನು ಐಗುಪ್ತದೊಳಗಿಂದಲೂ ಯಾಕೋಬನ ಮನೆ ತನವು ಅನ್ಯಭಾಷೆಯುಳ್ಳ ಜನರೊಳಗಿಂದಲೂ ಹೊರಟಾ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ಯೆಹೂದನು ಆತನ ಪರಿಶುದ್ಧ ಸ್ಥಳವೂ ಇಸ್ರಾಯೇಲನು ಆತನ ದೊರೆತನವೂ ಆಗ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ಸಮುದ್ರವು ನೋಡಿ ಓಡಿಹೋಯಿತು; ಯೊರ್ದನ್‌ ಹಿಂತಿರುಗ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ಬೆಟ್ಟಗಳು ಟಗರುಗಳ ಹಾಗೆಯೂ ಗುಡ್ಡಗಳು ಕುರಿಮರಿಗಳ ಹಾಗೆಯೂ ಹಾರಾಡಿ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ಸಮುದ್ರವೇ, ನಿನಗೆ ಏನಾಯಿತು? ಯಾಕೆ ಓಡಿ ಹೋಗುತ್ತೀ? ಯೊರ್ದನೇ, ಯಾಕೆ ಹಿಂದಿರುಗುತ್ತೀ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ಬೆಟ್ಟಗಳೇ, ಟಗರುಗಳ ಹಾಗೆಯೂ ಚಿಕ್ಕ ಗುಡ್ಡಗಳೇ, ನೀವು ಕುರಿಮರಿಗಳ ಹಾಗೆಯೂ ಹಾರಾಡುವದು ಯಾಕೆ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ಬಂಡೆಯನ್ನು ನೀರಿನ ಕೆರೆಗೂ ಬೆಣಚು ಕಲ್ಲನ್ನು ನೀರಿನ ಬುಗ್ಗೆಗೂ ಮಾರ್ಪಡಿಸ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ಕರ್ತನ ಸನ್ನಿಧಿ ಯಲ್ಲಿಯೂ ಯಾಕೋಬನ ದೇವರ ಮುಂದೆಯೂ ಭೂಮಿಯೇ, ನಡುಗ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3">
  <a:themeElements>
    <a:clrScheme name="Theme6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2026-10-20T10:17:24Z</dcterms:created>
  <dcterms:modified xsi:type="dcterms:W3CDTF">2026-10-20T10:17:24Z</dcterms:modified>
  <dc:title>ಕೀರ್ತನೆಗಳು : 114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