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 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 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சேக்கியாவின் குமாரனும், யூதாவின் ராஜாவுமாகிய மனாசே எருசலேமில் செய்தவைகளினிமித்தம் அவர்களைப் பூமியிலுள்ள எல்லார ராஜ்யங்களிலும் அலையப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சேக்கியாவின் குமாரனும், யூதாவின் ராஜாவுமாகிய மனாசே எருசலேமில் செய்தவைகளினிமித்தம் அவர்களைப் பூமியிலுள்ள எல்லார ராஜ்யங்களிலும் அலையப்பண்ண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யார் உன்மேல் இரங்குவார்கள்? யார் உன்மேல் பரிதபிப்பார்கள்? யார் உன்னிடத்திற்குத் திரும்பி, உன் சுகசெய்தியை விசாரிப்பார்கள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யார் உன்மேல் இரங்குவார்கள்? யார் உன்மேல் பரிதபிப்பார்கள்? யார் உன்னிடத்திற்குத் திரும்பி, உன் சுகசெய்தியை விசாரிப்பார்கள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என்னைவிட்டுப் பின்வாங்கிப்போனாய், ஆகையால் என் கையை உனக்கு விரோதமாய் நீட்டி, உன்னை அழிப்பேன்; நான் பொறுத்துப் பொறுத்து இளைத்துப்போனேன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என்னைவிட்டுப் பின்வாங்கிப்போனாய், ஆகையால் என் கையை உனக்கு விரோதமாய் நீட்டி, உன்னை அழிப்பேன்; நான் பொறுத்துப் பொறுத்து இளைத்துப்போனேன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 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 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மீதியாயிருப்பவர்கள் நன்மையடைவார்கள்; தீங்கின் காலத்திலும் நெருக்கத்தின் காலத்திலும் உனக்காக நான் சத்துருவுக்கு எதிர்ப்பட்டு, உனக்குச் சகாயஞ்செய்வேன் என்று மெய்யாக சொல்ல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மீதியாயிருப்பவர்கள் நன்மையடைவார்கள்; தீங்கின் காலத்திலும் நெருக்கத்தின் காலத்திலும் உனக்காக நான் சத்துருவுக்கு எதிர்ப்பட்டு, உனக்குச் சகாயஞ்செய்வேன் என்று மெய்யாக சொல்ல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ேயிருந்து வரும் இரும்பையும் வெண்கலத்தையும் இரும்பு நொறுக்கும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 பொக்கிஷங்களையும் கிரயமில்லாமல் சூறையிடுவி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 பொக்கிஷங்களையும் கிரயமில்லாமல் சூறையிடுவி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றியாத தேசத்தில் உன் சத்துருக்கள் வசமாக நான் உன்னைத் தாண்டிப்போகப் பண்ணுவேன்; உங்கள்மேல் எரியப்போகிற அக்கினி என் கோபத்திலே மூண்டது என்று கர்த்தர் சொன்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பரியாசக்காரருடைய கூட்டத்தில் உட்கார்ந்து களிகூர்ந்ததில்லை; உமது கரத்தினிமித்தம் தனித்து உட்கார்ந்தேன்; சலிப்பினால் என்னை நிரப்பின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பரியாசக்காரருடைய கூட்டத்தில் உட்கார்ந்து களிகூர்ந்ததில்லை; உமது கரத்தினிமித்தம் தனித்து உட்கார்ந்தேன்; சலிப்பினால் என்னை நிரப்பின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 ஊற்றைப்போலவும், வற்றிப்போகிற ஜலத்தைப்போலவும் இருப்பீர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 ஊற்றைப்போலவும், வற்றிப்போகிற ஜலத்தைப்போலவும் இருப்பீர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ப் பொல்லாதவர்களின் கைக்குத் தப்புவித்து, உன்னைப் பலவந்தரின் கைக்கு நீங்கலாக்கி விடுவிப்பேன்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యెహోవా నాకీలాగు సెలవిచ్చెను మోషేయు సమూయేలును నాయెదుట నిలువబడినను ఈ ప్రజలను అంగీకరిం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మనస్సుండదు, నాసన్నిధి నుండకుండ వారిని వెళ్లగొ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మే మెక్కడికి పోదుమని వారు నిన్నడిగినయెడల నీవు వారితో నిట్లనుము. యెహోవా ఈ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చావునకు నియమింపబడినవారు చావునకును, ఖడ్గమునకు నియమింప బడినవారు ఖడ్గమునక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ామమునకు నియమింపబడిన వారు క్షామమునకును, చెరకు నియమింపబడినవారు చెర కును పో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వాక్కు ఇదేచంపుటకు ఖడ్గము, చీల్చుటకు కుక్కలు, తినివేయుటకును నాశనము చేయుటకును ఆకాశపక్ష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ృగములు అను ఈ నాలుగు విధముల బాధలు వారికి నియమ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ూదారాజైన హిజ్కియా కుమారుడగు మనష్షే యెరూషలేములో చేసిన క్రియలనుబట్టి భూమిమీదనున్న సక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్యములలోనికి యిటు అటు చెదరగొట్టబడునట్లు వారిని అప్పగ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యెరూషలేమా, నిన్ను కరుణించువాడెవడు? నీయందు జాలిపడువాడెవడు? కుశల ప్రశ్నలు అడుగుటకు ఎవ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ోవవిడిచి నీయొద్దకు వచ్చ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యెహోవా వాక్కు ఇదేనీవు నన్ను విసర్జించి యున్నావు వెనుకతీసియున్నావు గనుక నిన్ను నశింప జేయ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ీ మీదికి నాచేతిని చాచియున్నాను; సంతాపపడి పడి నేను విసిక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శద్వారములో నేను వారిని చేటతో తూర్పారపట్టుచున్నాను, నా జనులు తమ మార్గములను విడిచి నాయొద్దకు ర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వారిని సంతానహీనులుగా చేయుచున్నాను, నశింపజేయ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ి విధవరాండ్రు సముద్రపు ఇసుకకంటె విస్తారముగా ఉందురు; మధ్యాహ్నకాలమున ¸°వనుల తల్లి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చుకొనువారిని నేను రప్పింతును; పరితాప మును భయములను ఆకస్మాత్తుగా వారిమీదికి రాజే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ఏడుగురిని కనిన స్త్రీ క్షీణించుచున్నది; ఆమె ప్రాణము విడిచియున్నది; పగటివేళనే ఆమెకు ప్రొద్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ుంకి యున్నది. ఆమె సిగ్గుపడి అవమానము నొందియున్నది; వారిలో శేషించిన వారిని తమ శత్రువులయెదుట కత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లు చేసెద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య్యో నాకు శ్రమ; నా తల్లీ, జగడమాడువాని గాను దేశస్థులందరితో కలహించువానిగాను నీవేల నన్ను కంటి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డ్డికి నేను బదులియ్యలేదు, వారు నాకు బదు లిచ్చినవారు కారు అయినను వారందరు నన్ను శపించ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దుకు యెహోవానిశ్చయముగా నీకు మేలుచేయవలెనని నేను నిన్ను బలపరచుచున్నాను, కీడు కాలమున ఆపత్కాలమున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ు నిశ్చయముగా నీకు మొరలిడునట్లు చేయుదునని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ఇనుమునైనను ఉత్తరమునుండి వచ్చు యినుము నైనను కంచునైనను ఎవడైన విరువగలడ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జనులారా మీ ప్రాంతములన్నిటిలో మీరు చేయు సమస్త పాపములను బట్టి మీ స్వాస్థ్యమును నిధ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యములేకుండ నేను దోపుడు సొమ్ముగా అప్పగ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ెరుగని దేశములో నీ శత్రువులకు నిన్ను దాసునిగా చేతును, నా కోపాగ్ని రగులుకొనుచు నిన్ను దహ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వా, నా శ్రమ నీకే తెలిసియున్నది; నన్ను జ్ఞాపకము చేసికొనుము, నన్ను దర్శించుము,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ింసించువారికి నాకొరకై ప్రతిదండన చేయుము, నీవు దీర్ఘశాంతి కలిగినవాడవై నన్ను కొనిపోకుము, నీ నిమిత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నింద వచ్చుచున్నదని తెలిసి 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మాటలు నాకు దొరకగా నేను వాటిని భుజించితిని; సైన్యముల కధిపతివగు యెహోవా, దేవా, నీ పేర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బడెను గనుక నీ మాటలు నాకు సంతోషమును నా హృదయము నకు ఆనందమును కలుగజేయ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సంతోషించు వారి సమూహములో నేను కూర్చుండలేదు నేను ఉల్ల సింపలేదు. కడుపు మంటతో నీవు నన్ను నిం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వు గనుక, నీ హస్తమునుబట్టి నేను ఏకాకినై కూర్చ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నా బాధ యేల యెడతెగనిదాయెను? నా గాయము ఏల ఘోరమైనదాయెను? అది స్వస్థత నొందకపోనేల? నిశ్చయముగా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ఎండమావుల వవుదువా? నిలువని జలములవవు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ాబట్టి యెహోవా ఈలాగు సెలవిచ్చెనునీవు నాతట్టు తిరిగినయెడల నీవు నా సన్నిధిని నిలుచునట్ల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తిరిగి రప్పింతును. ఏవి నీచములో యేవి ఘనములో నీవు గురుతుపట్టినయెడల నీవు నా నోటివలె ఉందువు;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ట్టునకు తిరుగవలెను గాని నీవు వారి తట్టునకు తిరుగకూడ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ప్పుడు నిన్ను ఈ ప్రజలను పడగొట్టజాలని యిత్తడి ప్రాకారముగా నేను నియమించె దను;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చుటకును నిన్ను విడిపించుటకును నేను నీకు తోడైయుందును గనుక వారు నీమీద యుద్ధము చేయుదుర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జయింపకపోదుర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ుష్టుల చేతిలోనుండి నిన్ను విడి పించెదను, బలాత్కారుల చేతిలోనుండి నిన్ను విమో చ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2026-10-21T06:10:51Z</dcterms:created>
  <dcterms:modified xsi:type="dcterms:W3CDTF">2026-10-21T06:10:51Z</dcterms:modified>
  <dc:title>యిర్మీయా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