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சேக்கியா ராஜா அரசாண்ட பதினாலாம் வருஷத்திலே அசீரியா ராஜாவாகிய சனகெரிப் யூதாவிலிருக்கிற அரணான சகல பட்டணங்களுக்கும் விரோதமாய் வந்து, அவைகளைப் பிடித்துக்கொண்ட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சேக்கியா ராஜா அரசாண்ட பதினாலாம் வருஷத்திலே அசீரியா ராஜாவாகிய சனகெரிப் யூதாவிலிருக்கிற அரணான சகல பட்டணங்களுக்கும் விரோதமாய் வந்து, அவைகளைப் பிடித்துக்கொண்ட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சீரியா ராஜா லாகீலிருந்து ரப்சாக்கேயைப் பெரிய சேனையோடே எருசலேமுக்கு எசேக்கியா ராஜாவினிடத்தில் அனுப்பினான்; அவன் வந்து வண்ணார் துறையின் வழியிலுள்ள மேல்குளத்துச் சாலகத்தண்டையிலே நி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சீரியா ராஜா லாகீலிருந்து ரப்சாக்கேயைப் பெரிய சேனையோடே எருசலேமுக்கு எசேக்கியா ராஜாவினிடத்தில் அனுப்பினான்; அவன் வந்து வண்ணார் துறையின் வழியிலுள்ள மேல்குளத்துச் சாலகத்தண்டையிலே நி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இல்க்கியாவின் குமாரனாகிய எலியாக்கீம் என்னும் அரமனை விசாரிப்புக்காரனும் செப்னா என்னும் சம்பிரதியும், ஆசாப்பின் குமாரனாகிய யோவாக் என்னும் கணக்கனும் அவனிடத்திற்குப் புறப்பட்டுப்போ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இல்க்கியாவின் குமாரனாகிய எலியாக்கீம் என்னும் அரமனை விசாரிப்புக்காரனும் செப்னா என்னும் சம்பிரதியும், ஆசாப்பின் குமாரனாகிய யோவாக் என்னும் கணக்கனும் அவனிடத்திற்குப் புறப்பட்டுப்போ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ராப்சாக்கே அவர்களை நோக்கி: அசீரியா ராஜாவாகிய மகாராஜாவானவர் உரைக்கிறதும், நீங்கள் எசேக்கியாவுக்குச் சொல்லவேண்டியதும் என்னவென்றால்: நீ நம்பியிருக்கிற இந்த நம்பிக்கை என்ன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ராப்சாக்கே அவர்களை நோக்கி: அசீரியா ராஜாவாகிய மகாராஜாவானவர் உரைக்கிறதும், நீங்கள் எசேக்கியாவுக்குச் சொல்லவேண்டியதும் என்னவென்றால்: நீ நம்பியிருக்கிற இந்த நம்பிக்கை என்ன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ுத்தத்துக்கு மந்திராலோசனையும் வல்லமையும் உண்டென்று சொல்லுகிறாயே, அது வாய்ப்பேச்சேயன்றி வேறல்ல; நீ என்னை விரோதிக்கும்படி யார்மேல் நம்பிக்கை வைத்திருக்கிறாய்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ுத்தத்துக்கு மந்திராலோசனையும் வல்லமையும் உண்டென்று சொல்லுகிறாயே, அது வாய்ப்பேச்சேயன்றி வேறல்ல; நீ என்னை விரோதிக்கும்படி யார்மேல் நம்பிக்கை வைத்திருக்கிறாய்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நெரிந்த நாணல்கோலாகிய அந்த எகிப்தை நம்புகிறாய்; அதின்மேல் ஒருவன் சாய்ந்தால், அது அவன் உள்ளங்கையில் பட்டுருவிப்போம்; எகிப்தின் ராஜாவாகிய பார்வோன் தன்னை நம்புகிற யாவருக்கும் அப்படியே இருப்ப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நெரிந்த நாணல்கோலாகிய அந்த எகிப்தை நம்புகிறாய்; அதின்மேல் ஒருவன் சாய்ந்தால், அது அவன் உள்ளங்கையில் பட்டுருவிப்போம்; எகிப்தின் ராஜாவாகிய பார்வோன் தன்னை நம்புகிற யாவருக்கும் அப்படியே இருப்ப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நெரிந்த நாணல்கோலாகிய அந்த எகிப்தை நம்புகிறாய்; அதின்மேல் ஒருவன் சாய்ந்தால், அது அவன் உள்ளங்கையில் பட்டுருவிப்போம்; எகிப்தின் ராஜாவாகிய பார்வோன் தன்னை நம்புகிற யாவருக்கும் அப்படியே இருப்ப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என்னிடத்தில்: நாங்கள் எங்கள் தேவனாகிய கர்த்தரை நம்புகிறோம் என்று சொல்வாயாகில், அவருடைய மேடைகளையும் அவருடைய பலிபீடங்களையும் அல்லவோ எசேக்கியா அகற்றி, யூதாவையும், எருசலேமையும் நோக்கி: இந்தப் பலிபீடத்தின்முன் பணியுங்கள் என்றான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என்னிடத்தில்: நாங்கள் எங்கள் தேவனாகிய கர்த்தரை நம்புகிறோம் என்று சொல்வாயாகில், அவருடைய மேடைகளையும் அவருடைய பலிபீடங்களையும் அல்லவோ எசேக்கியா அகற்றி, யூதாவையும், எருசலேமையும் நோக்கி: இந்தப் பலிபீடத்தின்முன் பணியுங்கள் என்றான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என்னிடத்தில்: நாங்கள் எங்கள் தேவனாகிய கர்த்தரை நம்புகிறோம் என்று சொல்வாயாகில், அவருடைய மேடைகளையும் அவருடைய பலிபீடங்களையும் அல்லவோ எசேக்கியா அகற்றி, யூதாவையும், எருசலேமையும் நோக்கி: இந்தப் பலிபீடத்தின்முன் பணியுங்கள் என்றான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உனக்கு இரண்டாயிரம் குதிரைகளைக் கொடுப்பேன்; நீ அவைகள்மேல் ஏறத்தக்கவர்களைச் சம்பாதிக்கக்கூடுமானால் அசீரியா ராஜாவாகிய என் ஆண்டவனோடே சபதங்கூற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உனக்கு இரண்டாயிரம் குதிரைகளைக் கொடுப்பேன்; நீ அவைகள்மேல் ஏறத்தக்கவர்களைச் சம்பாதிக்கக்கூடுமானால் அசீரியா ராஜாவாகிய என் ஆண்டவனோடே சபதங்கூற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ூறாதேபோனால், நீ என் ஆண்டவனுடைய ஊழியக்காரரில் ஒரே ஒரு தலைவனுடைய முகத்தை எப்படித் திருப்புவாய்? இரதங்களோடு குதிரைவீரரும் வருவார்கள் என்று எகிப்தையா நம்புகிறாய்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ூறாதேபோனால், நீ என் ஆண்டவனுடைய ஊழியக்காரரில் ஒரே ஒரு தலைவனுடைய முகத்தை எப்படித் திருப்புவாய்? இரதங்களோடு குதிரைவீரரும் வருவார்கள் என்று எகிப்தையா நம்புகிறாய்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ொழுதும் கர்த்தருடைய கட்டளையில்லாமல் இந்தத் தேசத்தை அழிக்க வந்தேனோ? இந்தத் தேசத்துக்கு விரோதமாய்ப் போய் அதை அழித்துப்போடு என்று கர்த்தர் என்னோடே சொன்னாரே என்று சொன்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ொழுதும் கர்த்தருடைய கட்டளையில்லாமல் இந்தத் தேசத்தை அழிக்க வந்தேனோ? இந்தத் தேசத்துக்கு விரோதமாய்ப் போய் அதை அழித்துப்போடு என்று கர்த்தர் என்னோடே சொன்னாரே என்று சொன்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எலியாக்கீமும் செப்னாவும் யோவாகும், ரப்சாக்கேயைப் பார்த்து: உம்முடைய அடியாரோடே சீரியபாஷையிலே பேசும், அது எங்களுக்குத் தெரியும்; அலங்கத்திலிருக்கிற ஜனத்தின் செவிகள் கேட்க எங்களோடே யூதபாஷையிலே பேசவேண்டாம் என்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எலியாக்கீமும் செப்னாவும் யோவாகும், ரப்சாக்கேயைப் பார்த்து: உம்முடைய அடியாரோடே சீரியபாஷையிலே பேசும், அது எங்களுக்குத் தெரியும்; அலங்கத்திலிருக்கிற ஜனத்தின் செவிகள் கேட்க எங்களோடே யூதபாஷையிலே பேசவேண்டாம் என்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எலியாக்கீமும் செப்னாவும் யோவாகும், ரப்சாக்கேயைப் பார்த்து: உம்முடைய அடியாரோடே சீரியபாஷையிலே பேசும், அது எங்களுக்குத் தெரியும்; அலங்கத்திலிருக்கிற ஜனத்தின் செவிகள் கேட்க எங்களோடே யூதபாஷையிலே பேசவேண்டாம் என்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ரப்சாக்கே உங்களோடுங்கூடத் தங்கள் மலத்தைத் தின்னவும், தங்கள் நீரைக் குடிக்கவும், அலங்கத்திலே தங்கியிருக்கிற புருஷரண்டக்கே அல்லாமல், உன் ஆண்டவனண்டைக்கும், உன்னண்டைக்குமா என் ஆண்டவன் இந்த வார்த்தைகளைப்பேச என்னை அனுப்பினார் என்று சொல்ல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ரப்சாக்கே உங்களோடுங்கூடத் தங்கள் மலத்தைத் தின்னவும், தங்கள் நீரைக் குடிக்கவும், அலங்கத்திலே தங்கியிருக்கிற புருஷரண்டக்கே அல்லாமல், உன் ஆண்டவனண்டைக்கும், உன்னண்டைக்குமா என் ஆண்டவன் இந்த வார்த்தைகளைப்பேச என்னை அனுப்பினார் என்று சொல்ல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ரப்சாக்கே உங்களோடுங்கூடத் தங்கள் மலத்தைத் தின்னவும், தங்கள் நீரைக் குடிக்கவும், அலங்கத்திலே தங்கியிருக்கிற புருஷரண்டக்கே அல்லாமல், உன் ஆண்டவனண்டைக்கும், உன்னண்டைக்குமா என் ஆண்டவன் இந்த வார்த்தைகளைப்பேச என்னை அனுப்பினார் என்று சொல்ல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ரப்சாக்கே நின்றுகொண்டு யூதபாஷையிலே உரத்தசத்தமாய்: அசீரியா ராஜாவாகிய மகா ராஜாவுடைய வார்த்தைகளைக் கேள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ரப்சாக்கே நின்றுகொண்டு யூதபாஷையிலே உரத்தசத்தமாய்: அசீரியா ராஜாவாகிய மகா ராஜாவுடைய வார்த்தைகளைக் கேள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சேக்கியா உங்களை வஞ்சியாதபடி பாருங்கள்; அவன் உங்களைத் தப்புவிக்கமாட்ட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நம்மை நிச்சயமாய்த் தப்புவிப்பார், இந்த நகரம் அசீரியா ராஜாவின் கையில் ஒப்புக்கொடுக்கப்படுவதில்லை என்று சொல்லி எசேக்கியா உங்களைக் கர்த்தரை நம்பப்பண்ணுவான்; அதற்கு இடங்கொடாதிருங்கள் என்று ராஜா சொல்லு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நம்மை நிச்சயமாய்த் தப்புவிப்பார், இந்த நகரம் அசீரியா ராஜாவின் கையில் ஒப்புக்கொடுக்கப்படுவதில்லை என்று சொல்லி எசேக்கியா உங்களைக் கர்த்தரை நம்பப்பண்ணுவான்; அதற்கு இடங்கொடாதிருங்கள் என்று ராஜா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சேக்கியாவின் சொல்லைக் கேளாதிருங்கள் அசீரியா ராஜா சொல்லுகிறதாவது: நீங்கள் என்னோடே ராஜியாகி, காணிக்கையோடே என்னிடத்தில் வாருங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சேக்கியாவின் சொல்லைக் கேளாதிருங்கள் அசீரியா ராஜா சொல்லுகிறதாவது: நீங்கள் என்னோடே ராஜியாகி, காணிக்கையோடே என்னிடத்தில் வாருங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சேக்கியாவின் சொல்லைக் கேளாதிருங்கள் அசீரியா ராஜா சொல்லுகிறதாவது: நீங்கள் என்னோடே ராஜியாகி, காணிக்கையோடே என்னிடத்தில் வாருங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வந்து, உங்களைத் தானியமும் திராட்சத்தோட்டமுமுள்ள தேசமும், அப்பமும் திராட்சரசமுமுள்ள தேசமுமாகிய உங்கள் தேசத்துக்கு ஒப்பான தேசத்துக்கு அழைத்துக்கொண்டுபோகுமளவும், அவனவன் தன் தன் திராட்சச்செடியின் கனியையும், தன் தன் அத்திமரத்தின் கனியையும் புசித்து, அவனவன் தன் தன் கிணற்றின் தண்ணீரைக் குடியுங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வந்து, உங்களைத் தானியமும் திராட்சத்தோட்டமுமுள்ள தேசமும், அப்பமும் திராட்சரசமுமுள்ள தேசமுமாகிய உங்கள் தேசத்துக்கு ஒப்பான தேசத்துக்கு அழைத்துக்கொண்டுபோகுமளவும், அவனவன் தன் தன் திராட்சச்செடியின் கனியையும், தன் தன் அத்திமரத்தின் கனியையும் புசித்து, அவனவன் தன் தன் கிணற்றின் தண்ணீரைக் குடியுங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நம்மைத் தப்புவிப்பாரென்று உங்களைப் போதனைசெய்ய எசேக்கியாவுக்குச் செவிகொடாதிருங்கள்; ஜாதிகளுடைய தேவர்களில் யாராவது தங்கள் தேசத்தை அசீரியா ராஜாவின் கைக்கு தப்புவித்ததுண்டோ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நம்மைத் தப்புவிப்பாரென்று உங்களைப் போதனைசெய்ய எசேக்கியாவுக்குச் செவிகொடாதிருங்கள்; ஜாதிகளுடைய தேவர்களில் யாராவது தங்கள் தேசத்தை அசீரியா ராஜாவின் கைக்கு தப்புவித்ததுண்டோ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மாத் அர்பாத் பட்டணங்களின் தேவர்கள் எங்கே? செப்பர்வாயீமின் தேவர்கள் எங்கே? அவர்கள் சமாரியாவை என் கைக்குத் தப்புவித்ததுண்டோ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எருசலேமை என் கைக்குத் தப்புவிப்பார் என்பதற்கு அந்தத்தேசங்களுடைய எல்லாத் தேவர்களுக்குள்ளும் தங்கள் தேசத்தை என் கைக்குத் தப்புவித்தவர் யார் என்று ராஜா சொல்லுகிறார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எருசலேமை என் கைக்குத் தப்புவிப்பார் என்பதற்கு அந்தத்தேசங்களுடைய எல்லாத் தேவர்களுக்குள்ளும் தங்கள் தேசத்தை என் கைக்குத் தப்புவித்தவர் யார் என்று ராஜா சொல்லுகிறார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ோ அவனுக்கு ஒருவார்த்தையையும் பிரதியுத்தரமாகச் சொல்லாமல் மவுனமாயிருந்தார்கள்; அவனுக்கு மறுஉத்தரவு சொல்லவேண்டாம் என்று ராஜா கட்டளையிட்டிருந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ோ அவனுக்கு ஒருவார்த்தையையும் பிரதியுத்தரமாகச் சொல்லாமல் மவுனமாயிருந்தார்கள்; அவனுக்கு மறுஉத்தரவு சொல்லவேண்டாம் என்று ராஜா கட்டளையிட்டிருந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இல்க்கியாவின் குமாரனாகிய எலியாக்கீம் என்னும் அரமனை விசாரிப்புக்காரனும், செப்னா என்னும் சம்பிரதியும், ஆசாப்பின் குமாரனாகிய யோவாக் என்னும் கணக்கனும் வஸ்திரங்களைக் கிழித்துக்கொண்டு, எசேக்கியாவினிடத்தில் வந்து, அப்சாக்கேயின் வார்த்தைகளை அவனுக்கு அறிவித்த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இல்க்கியாவின் குமாரனாகிய எலியாக்கீம் என்னும் அரமனை விசாரிப்புக்காரனும், செப்னா என்னும் சம்பிரதியும், ஆசாப்பின் குமாரனாகிய யோவாக் என்னும் கணக்கனும் வஸ்திரங்களைக் கிழித்துக்கொண்டு, எசேக்கியாவினிடத்தில் வந்து, அப்சாக்கேயின் வார்த்தைகளை அவனுக்கு அறிவித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6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ಅರಸನಾದ ಹಿಜ್ಕೀಯನ ಆಳಿಕೆಯ ಹದಿನಾಲ್ಕನೇ ವರುಷದಲ್ಲಿ ಅಶ್ಶೂರದ ಅರಸ ನಾದ ಸನ್ಹೇರೀಬನು ಬಂದು ಯೆಹೂದದ ಎಲ್ಲಾ ಕೋಟ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ಟ್ಟಣಗಳನ್ನು ಸ್ವಾಧೀನಮಾಡಿ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ಗ ಅಶ್ಶೂರದ ಅರಸನು ಲಾಕೀಷಿನಿಂದ ದೊಡ್ಡ ಸೈನ್ಯದ ಸಂಗಡ ರಬ್ಷಾಕನನ್ನು ಯೆರೂಸಲೇಮಿನಲ್ಲಿದ್ದ ಹಿಜ್ಕೀಯನ ಬ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ುಹಿಸಿದನು. ಅವನು ಮೇಲಿನ ಕೆರೆಯ ಕಾಲುವೆಯ ಸವಿಾಪದಲ್ಲಿ ಅಗಸರ ಹೊಲದ ರಾಜಮಾರ್ಗದಲ್ಲಿ ನಿಂತು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ಗ ಮನೆಯ ವಿಚಾರಕನಾದ ಹಿಲ್ಕೀಯನ ಮಗನಾದ ಎಲ್ಯಾಕೀ ಮನು, ಲೇಖಕನಾದ ಶೆಬ್ನ, ದಾಖಲೆಗಾರನಾದ ಆಸಾ ಫನ ಮಗನಾಗಿದ್ದ ಯೋ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ಬವರು ಬ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ರಬ್ಷಾಕನು ಅವರಿಗೆ--ನೀವು ಅಶ್ಶೂರಿನ ಅರಸನಾದ ಮಹಾರಾಜನ ಈ ಮಾತುಗಳನ್ನು ಹಿಜ್ಕೀಯನಿಗೆ ತಿಳಿ ಸಿರಿ--ಈ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ರವಸಕ್ಕೆ ಯಾವ ಆಧಾರವುಂಟ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ಯುದ್ಧಕ್ಕೆ ಬೇಕಾದ ಆಲೋಚನೆಯೂ ಪರಾಕ್ರಮವೂ ನನಗೆ ಉಂಟೆಂದು ಹೇಳುವ ನಿನ್ನ ಮಾತು ಬರೀ ವ್ಯರ್ಥವಾದ ಮಾತುಗಳೇ,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ರನ್ನು ನಂಬಿ ಕೊಂಡು ನನಗೆ ವಿರೋಧವಾಗಿ ತಿರುಗಿಬಿದ್ದಿದ್ದ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ಜಜ್ಜಿದ ದಂಡಿಗೆ ಸಮಾನವಾದ ಐಗುಪ್ತವೆಂಬ ಕೋಲಿನ ಮೇಲೆ ಭರವಸವಿಟ್ಟಿರುತ್ತಿಯಷ್ಟೆ; ಒಬ್ಬನು ಅಂತ ಕೋಲ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ಊರಿಕೊಳ್ಳುವದಾದರೆ ಅದು ಅವನ ಕೈಯೊಳಕ್ಕೆ ಹೋಗಿ ತಿವಿಯುತ್ತದೆ. ಐಗುಪ್ತದ ಅರಸ ನಾದ ಫರೋಹನು ತನ್ನಲ್ಲಿ ನಂಬಿ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ಟ್ಟುಕೊಳ್ಳುವ ವರೆಲ್ಲರಿಗೆ ಹೀಗೆ ಇ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ರೆ ನೀನು ನಮ್ಮ ದೇವರಾದ ಕರ್ತನಲ್ಲಿ ನಂಬಿಕೆಯಿಟ್ಟಿದ್ದೇವೆಂದು ನನಗೆ ಹೇಳಿದರೆ ಹಿಜ್ಕೀಯನು ಇದೇ ಯಜ್ಞವೇದಿಯ ಮು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ರಾಧನೆ ಮಾಡಬೇಕೆಂಬದಾಗಿ ಯೆಹೂ ದಕ್ಕೂ ಯೆರೂಸಲೇಮಿಗೂ ಆಜ್ಞಾಪಿಸಿ, ಹಿಜ್ಕೀಯನು ಯಾವನ ಪೂಜಾ ಸ್ಥಳಗಳನ್ನೂ ಯಜ್ಞವೇದಿ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ಗೆದುಹಾಕಿದ್ದಾನೋ ಅವನೇ ಅ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ಹಾಗಾದರೆ ಈಗ ನನ್ನ ಯಜಮಾನನಾದ ಅಶ್ಶೂ ರಿನ ಅರಸನಿಗೆ ಹೊಣೆಗಾರರನ್ನು ಕೊಡು ಎಂದು ಬೇಡಿಕೊಳ್ಳುತ್ತೇನೆ. ಆಗ ನೀನು ಅವು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ಸವಾರಿಮಾಡುವದಕ್ಕೆ ಜನರನ್ನು ಕೊಡುವದಕ್ಕಾದರೆ ನಿನಗೆ ಎರಡು ಸಾವಿರ ಕುದುರೆಗಳನ್ನು ನಾನು ಕೊಡು 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ಇದಾಗದಿದ್ದರೆ ನನ್ನ ಯಜಮಾನನ ಸೇವಕ ರಲ್ಲಿ ಚಿಕ್ಕವನಾದ ಒಬ್ಬ ಸೈನ್ಯಾಧಿಪತಿಯ ಮುಖವನ್ನು ಹೇಗೆ ತಿರುಗಿಸಿ ಬಿಡುವ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ೀಗಿರಲಾಗಿ ಕುದುರೆಗಳಿ ಗೋಸ್ಕರವೂ ರಾಹುತರಿಗೋಸ್ಕರವೂ ಐಗುಪ್ತದಲ್ಲಿ ನಂಬಿಕೊಳ್ಳುತ್ತ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ಈ ದೇಶವನ್ನು ಹಾಳುಮಾಡು ವದಕ್ಕೆ ಕರ್ತನಿಲ್ಲದೆ ನಾನು ಬಂದಿದ್ದೇನೋ? ಈ ದೇಶಕ್ಕೆ ವಿರೋಧವಾಗಿ ಬಂದು ಅದನ್ನು ಹಾಳುಮ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ಡು ಎಂದು ಕರ್ತನೇ ನನಗೆ ಆಜ್ಞಾಪಿಸಿದನು ಎನ್ನ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ಗ ಎಲ್ಯಾಕೀಮ್‌, ಶೆಬ್ನ, ಯೋವ ಎಂಬವರು ರಬ್ಷಾಕೆಗೆ--ನೀನು ಮಾತನಾಡುವದು ಗೋಡೆಯ ಮೇಲಿರುವವರಿಗೆ ಕೇಳಿಸ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ದರಿಂದ ದಯ ವಿಟ್ಟು ನಿನ್ನ ಸೇವಕರಾದ ನಮ್ಮೊಡನೆ ಸಿರಿಯಾ ಭಾಷೆ ಯಲ್ಲಿ ಮಾತನಾಡು ಅದು ನಮಗೆ ತಿಳಿಯುತ್ತದೆ; ಯೆಹೂದ್ಯ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ಾಷೆಯಲ್ಲಿ ಮಾತನಾಡಬೇಡ ಎಂದು ಹ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ದರೆ ರಬ್ಷಾಕೆಯು--ನನ್ನ ಯಜ ಮಾನನು ನಿಮ್ಮ ಸಂಗಡವಾಗಲಿ ನಿಮ್ಮ ಯಜಮಾ ನನ ಸಂಗಡವಾಗಲಿ ಈ ಮಾತುಗಳನ್ನು ಹೇಳುವ 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ುಹಿಸಿದನೋ? ತಮ್ಮ ಸ್ವಂತ ಮಲವನ್ನು ತಿಂದು ಸ್ವಂತ ಮೂತ್ರವನ್ನು ಕುಡಿಯಬೇಕೆಂದು ಈ ಗೋಡೆಯ ಮೇಲೆ ಕೂತಿರುವ ಮನುಷ್ಯರ ಸಂಗ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ತನಾಡಲು ಅವನು ನನ್ನನ್ನು ಕಳುಹಿಸಲಿಲ್ಲವೋ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ಗ ರಬ್ಷಾಕನು ನಿಂತುಕೊಂಡು ಯೆಹೂ ದ್ಯರ ಭಾಷೆಯಲ್ಲಿ ಗಟ್ಟಿಯಾದ ಶಬ್ದದಿಂದ ಕೂಗಿ ಹೇಳಿದ್ದೇನಂದರೆ--ಅಶ್ಶೂರಿನ ಅರಸ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ಹಾ ರಾಜನ ಮಾತುಗಳನ್ನು ಕೇ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ಇವನು ನಿಮಗೆ--ಹಿಜ್ಕೀಯನು ನಿಮಗೆ ಮೋಸಮಾಡದಿರಲಿ, ಅವನು ನಿಮ್ಮನ್ನು ಬಿಡಿಸಲು ಶಕ್ತನ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ಇಲ್ಲವೇ ಕರ್ತನು ನಿಶ್ಚಯವಾಗಿ ನಮ್ಮನ್ನು ತಪ್ಪಿಸುವನು; ಈ ಪಟ್ಟಣವು ಅಶ್ಶೂರದ ಅರಸನ ವಶವಾಗುವದಿಲ್ಲ ಎಂದು ಹೇಳಿ 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ಲ್ಲಿ ಭರವಸೆ ಇಡುವಂತೆ ಮಾಡಿದರ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ಹಿಜ್ಕೀಯನ ಮಾತುಗಳಿಗೆ ಕಿವಿಗೊಡಬೇಡಿರಿ; ಅಶ್ಶೂರದ ಅರಸನು ಹೇಳುವದೇನಂದರೆ, ನನ್ನೊಡನೆ ಒಡಂಬಡಿಕೆ ಮಾಡಿಕೊಂಡು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ಳಿಗೆ ಹೊರಗೆ ಬನ್ನಿರಿ, ನಿಮ್ಮಲ್ಲಿ ಪ್ರತಿಯೊಬ್ಬನು ತನ್ನ ತನ್ನ ಅಂಜೂರದ ಮರ, ದ್ರಾಕ್ಷಾಲತೆ ಇವುಗಳ ಫಲಗಳನ್ನು ತಿ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 ತನ್ನ ಬಾವಿಯ ನೀರನ್ನು ಕುಡಿಯ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ಸ್ವಲ್ಪ ಕಾಲವಾದ ನಂತರ ನಾನು ಬಂದು ನಿಮ್ಮನ್ನು ಧಾನ್ಯ, ದ್ರಾಕ್ಷಾರಸ, ಆಹಾರ, ದ್ರಾಕ್ಷೇತೋಟ ಇವು ಸಮೃದ್ಧಿ ಯಾಗ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 ದೇಶಕ್ಕೆ ಸಮಾನವಾಗಿರುವ ಇನ್ನೊಂದು ದೇಶಕ್ಕೆ ಕರಕೊಂಡು ಹೋಗ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ಕರ್ತನು ನಮ್ಮನ್ನು ತಪ್ಪಿಸುವನು ಎಂದು ಹೇಳಿ ಹಿಜ್ಕೀಯನು ನಿಮ್ಮನ್ನು ಪ್ರೇರೇಪಿಸದಂತೆ ಎಚ್ಚರಿಕೆ ಯಾಗಿರ್ರಿ. ಯಾ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ಾಂಗದ ದೇವರುಗಳಾದರೂ ತನ್ನ ದೇಶಗಳನ್ನು ಅಶ್ಶೂರದ ಅರಸನ ಕೈಯಿಂದ ಬಿಡಿಸಿದ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ಹಮಾತ್‌, ಅರ್ಪಾದ್‌, ಸೆಫರ್ವ ಯಿಮ್‌ನ ದೇವರುಗಳು ಎಲ್ಲಿ? ಅವು ಸಮಾರ್ಯವ ನ್ನಾದರೂ ನನ್ನ ಕೈಯಿಂದ ತಪ್ಪಿಸಿದ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ಈ ದೇಶಗಳ ಎಲ್ಲಾ ದೇವರುಗಳಲ್ಲಿ ಯಾರೂ ತಮ್ಮ ದೇಶವನ್ನು ನನ್ನ ಕೈಯಿಂದ ಬಿಡಿಸಲಾರದ ಮೇಲೆ ಕರ್ತನು ಯೆರೂಸಲೇಮನ್ನು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ೈಯಿಂದ ಬಿಡಿಸು ವನೋ ಅನ್ನುತ್ತಾನೆ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ಅದರೆ ಅವರು ಅವನಿಗೆ ಒಂದು ಮಾತನ್ನಾದರೂ ಉತ್ತರ ಕೊಡದೆ ಸುಮ್ಮನಿದ್ದರು. ಯಾಕಂದರೆ ಅವನಿಗೆ ಉತ್ತರ ಕೊಡಬೇಡಿರ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 ಆಜ್ಞೆಯ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ಗ ಹಿಲ್ಕೀಯನ ಮಗನೂ ಮನೆಯ ಮೇಲ್ವಿಚಾರಕನೂ ಆಗಿದ್ದ ಎಲ್ಯಾಕೀಮನು ಮತ್ತು ಲೇಖಕನಾದ ಶೆಬ್ನ, ಆಸಾಫನ ಮಗನೂ ಬರೆಯುವವ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 ಯೋವ ಎಂಬವರು ತಮ್ಮ ಬಟ್ಟೆಗಳನ್ನು ಹರಿದು ಕೊಂಡು ಹಿಜ್ಕೀಯನ ಬಳಿಗೆ ಬಂದು ಅವನಿಗೆ ರಬ್ಷಾಕೆಯ ಮಾತುಗಳನ್ನು ತಿಳ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2026-10-20T03:35:47Z</dcterms:created>
  <dcterms:modified xsi:type="dcterms:W3CDTF">2026-10-20T03:35:47Z</dcterms:modified>
  <dc:title>ಯೆಶಾಯನು : 36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