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உங்கள் முன் ஒருவரும் எதிர்த்து நிற்பதில்லை; உங்கள் தேவனாகிய கர்த்தர் உங்களுக்குச் சொன்னபடி உங்களால் உண்டாகும் பயமும் கெடியும் நீங்கள் மிதிக்கும் பூமியின்மேலெல்லாம் வரப்பண்ணுவார்.]]></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இதோ, இன்று நான் உங்களுக்கு முன்பாக ஆசீர்வாதத்தையும் சாபத்தையும் வைக்கிறே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இன்று நான் உங்களுக்குக் கற்பிக்கிற உங்கள் தேவனாகிய கர்த்தரின் கற்பனைகளுக்குக் கீழ்ப்படிந்தீர்களானால் ஆசீர்வாதமும்,]]></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எங்கள் தேவனாகிய கர்த்தரின் கற்பனைகளுக்குக் கீழ்ப்படியாமல், இன்று நான் உங்களுக்கு விதிக்கிற வழியைவிட்டு விலகி, நீங்கள் அறியாத வேறே தேவர்களைப் பின்பற்றுவீர்களானால் சாபமும் வரு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ல் உன் தேவனாகிய கர்த்தர் உன்னைப் பிரவேசிக்கப்பண்ணும்போது, கெரிசீம் மலையின்மேல் ஆசீர்வாதத்தையும் ஏபால் மலையின்மேல் சாபத்தையும் கூறக்கடவாய்.]]></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கள் யோர்தானுக்கு அப்புறத்திலே சூரியன் அஸ்தமிக்கிற மேற்குவழியாய்க் கானானியர் குடியிருக்கிற நாட்டு வெளியிலே கில்காலுக்கு எதிரான மோரே என்னும் சமபூமியின் அருகேயல்லவோ இருக்கிற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ங்கள் தேவனாகிய கர்த்தர் உங்களுக்குக் கொடுக்கிற தேசத்தைச் சுதந்தரிப்பதற்கு, நீங்கள் யோர்தானைக் கடந்துபோய், அதைச் சுதந்தரித்துக் கொண்டு, அதிலே குடியிருப்பீ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நீ உன் தேவனாகிய கர்த்தரிடத்தில் அன்புகூர்ந்து, அவருடைய பிரமாணங்களையும், அவருடைய கட்டளைகளையும், அவருடைய நியாயங்களையும், அவருடைய கற்பனைகளையும் எப்பொழுதும் கைக்கொள்வாயா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ஆகையால் உங்களுக்கு இன்று நான் ஏற்படுத்துகிற சகல கட்டளைகளையும், நியாயங்களையும் கைக்கொண்டு நடக்கக்கடவீ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உங்கள் தேவனாகிய கர்த்தர் செய்த சிட்சையையும், அவருடைய மகத்துவத்தையும், அவருடைய பலத்த கையையும், அவருடைய ஓங்கிய புயத்தையு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 எகிப்தின் நடுவிலே எகிப்தின் ராஜாவாகிய பார்வோனுக்கும், அவன் தேசம் அனைத்திற்கும் செய்த அவருடைய அடையாளங்களையும், அவருடைய கிரியைகளையு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 எகிப்தின் நடுவிலே எகிப்தின் ராஜாவாகிய பார்வோனுக்கும், அவன் தேசம் அனைத்திற்கும் செய்த அவருடைய அடையாளங்களையும், அவருடைய கிரியைகளையும்,]]></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எகிப்திய சேனையும் அவர்கள் குதிரைகளும் இரதங்களும் உங்களைப் பின் தொடர்ந்துவருகையில், கர்த்தர் சிவந்த சமுத்திரத்தின் ஜலத்தை அவர்கள்மேல் புரளப்பண்ணி, இந்நாள்வரைக்கும் இருக்கிறதுபோல, அவர்களை அழித்த அவருடைய செய்கையையும்,]]></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நீங்கள் இவ்விடத்திற்கு வருமளவும் அவர் உங்களுக்கு வனாந்தரத்தில் செய்ததையு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பூமி தன் வாயைத் திறந்து, எலியாப் என்னும் ரூபன் குமாரனுடைய மக்களான தாத்தானையும் அபிராமையும், அவர்கள் குடும்பங்களையும், அவர்கள் கூடாரங்களையும், இஸ்ரவேலர் எல்லாருக்குள்ளும் அவர்களுக்கு இருந்த அவர்களுடைய சகல பொருள்களையும் விழுங்கும்படி செய்ததையும், அறியாமலும் காணாமலும் இருக்கிற உங்கள் பிள்ளைகளுடன் நான் பேசவில்லை; இன்று நீங்களே அறிந்து கொள்ளுங்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கர்த்தர் செய்த மகத்துவமான கிரியைகளையெல்லாம் உங்கள் கண்கள் அல்லவோ கண்டது.]]></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ஆகையால் நீங்கள் பலப்படும்படிக்கு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நீங்கள் சுதந்தரிக்கப்போகிற தேசத்துக்குள் பிரவேசித்து அதைச் சுதந்தரிக்கும்படிக்கும், கர்த்தர் உங்கள் பிதாக்களுக்கும் அவர்கள் சந்ததிக்கும் கொடுப்பேன் என்று அவர்களுக்கு ஆணையிட்ட பாலும் தேனும் ஓடுகிற தேசத்தில் நீங்கள் நீடித்து வாழும்படிக்கும், இன்று நான் உங்களுக்குக் கற்பிக்கிற கற்பனைகளையெல்லாம் கைக்கொள்வீர்களாக.]]></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 சுதந்தரிக்கப்போகிற தேசம் நீ விட்டுவந்த எகிப்து தேசத்தைப்போல் இராது; அங்கே நீ விதையை விதைத்து, கீரைத்தோட்டத்திற்கு நீர்ப்பாய்ச்சுகிறதுபோல உன் காலால் நீர்ப்பாய்ச்சி வந்தாய்.]]></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தந்தரிக்கப்போகிற தேசமோ, மலைகளும் பள்ளத்தாக்குகளுமுள்ள தேசம்; அது வானத்தின் மழைத் தண்ணீரைக் குடிக்கும் தேசம்;]]></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நீங்கள் சுதந்தரிக்கப்போகிற தேசமோ, மலைகளும் பள்ளத்தாக்குகளுமுள்ள தேசம்; அது வானத்தின் மழைத் தண்ணீரைக் குடிக்கும் தேசம்;]]></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து உன் தேவனாகிய கர்த்தர் விசாரிக்கிற தேசம், வருஷத்தின் துவக்கமுதல் வருஷத்தின் முடிவுமட்டும் எப்பொழுதும் உன் தேவனாகிய கர்த்தரின் கண்கள் அதின்மேல் வைக்கப்பட்டிருக்கு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நீங்கள் உங்கள் தேவனாகிய கர்த்தரிடத்தில் உங்கள் முழு இருதயத்தோடும் உங்கள் முழு ஆத்துமாவோடும் அன்பு கூர்ந்து, அவரைச் சேவிக்கும்படி, நான் இன்று உங்களுக்குக் கற்பிக்கிற என் கற்பனைகளுக்குக் கீழ்ப்படிந்தால்,]]></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நீ உன் தானியத்தையும் உன் திராட்சரசத்தையும் உன் எண்ணெயையும் சேர்க்கும்படிக்கு, நான் ஏற்றகாலத்தில் உங்கள் தேசத்தில் முன்மாரியையும் பின்மாரியையும் பெய்யப்பண்ணி,]]></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ருகஜீவன்களுக்காக உன் வெளிகளிலே புல் முளைக்கும்படி செய்வேன், நீ சாப்பிட்டுத் திர்ப்தியடைவாய் என்கிறார்.]]></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உங்கள் இருதயம் வஞ்சிக்கப்படாமலும், நீங்கள் வழிவிலகி அந்நிய தேவர்களைச் சேவித்து அவர்களை நமஸ்கரியாமலும் இருக்கும்படி எச்சரிக்கையாயிருங்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இல்லாவிடில் கர்த்தருடைய கோபம் உங்கள்மேல் மூண்டு, மழை பெய்யாமற்போகவும், தேசம் தன் பலனைக் கொடாமலிருக்கவும் வானத்தை அடைத்துப்போடுவார்; கர்த்தர் உங்களுக்குக் கொடுத்த நல்ல தேசத்திலிருந்து நீங்கள் சீக்கிரத்தில் அழிந்துபோவீர்கள்.]]></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ஆகையால் கர்த்தர் உங்கள் பிதாக்களுக்குக் கொடுப்பேன் என்று அவர்களுக்கு ஆணையிட்ட தேசத்தில் உங்கள் நாட்களும், உங்கள் பிள்ளைகளின் நாட்களும், பூமியின்மேல் வானம் இருக்கும் நாட்களைப்போல அநேகமாயிருக்கும் படிக்கு,]]></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ங்கள் என் வார்த்தைகளை உங்கள் இருதயத்திலும் உங்கள் ஆத்துமாவிலும் பதித்து, அவைகளை உங்கள் கையின்மேல் அடையாளமாகக் கட்டி, உங்கள் கண்களின் நடுவே ஞாபகக்குறியாக வைத்து,]]></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வைகளை உங்கள் பிள்ளைகளுக்கு உபதேசித்து, நீங்கள் வீட்டில் உட்கார்ந்திருக்கிறபோதும், வழியிலே நடக்கிற போதும், படுத்துக்கொள்ளுகிறபோதும், எழுந்திருக்கிறபோதும் அவைகளைக் குறித்துப் பேசுவீர்களாக.]]></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அவைகளை உங்கள் வீட்டு நிலைகளிலும் உங்கள் வாசல்களிலும் எழுதுவீர்களாக.]]></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நீங்கள் உங்கள் தேவனாகிய கர்த்தரிடத்தில் அன்புகூர்ந்து, அவர் வழிகளிலெல்லாம் நடந்து, அவரைப் பற்றிக் கொண்டிருக்கும்படி, நான் உங்களுக்குச் செய்யக் கற்பிக்கிற இந்தக் கற்பனைகளையெல்லாம் ஜாக்கிரதையாய்க் கைக்கொள்வீர்களானால்,]]></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கர்த்தர் உங்களுக்கு முன்பாக அந்த ஜாதிகளையெல்லாம் துரத்திவிடுவார்; உங்களைப்பார்க்கிலும் ஜனம் பெருத்த பலத்த ஜாதிகளை நீங்கள் துரத்துவீர்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உங்கள் உள்ளங்கால் மிதிக்கும் இடமெல்லாம் உங்களுடையதாயிருக்கும்; வனாந்தரத்தையும் லீபனோனையும் தொடங்கி, ஐப்பிராத்து நதியையும் தொடங்கி, கடைசிச் சமுத்திரம்வரைக்கும் உங்கள் எல்லையாயிருக்கு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171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ಧರ್ಮೋಪದೇಶಕಾಂಡ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ಯಾವನೂ ನಿಮ್ಮ ಮುಂದೆ ನಿಲ್ಲಶಕ್ತ ನಲ್ಲ; ನಿಮ್ಮ ದೇವರಾದ ಕರ್ತನು ನಿಮಗೆ ಹೇಳಿದ ಹಾಗೆ ನಿಮ್ಮ ಹೆದರಿಕೆ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ಗಿಲನ್ನೂ ನೀವು ಸಂಚಾರ ಮಾಡುವ ಸಮಸ್ತ ದೇಶದ ಮೇಲೆ ಇ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ಇಗೋ, ನಾನು ಈಹೊತ್ತು ಆಶೀರ್ವಾದವನ್ನೂ ಶಾಪವನ್ನೂ ನಿಮ್ಮ ಮುಂದೆ ಇಡು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ನಾನು ಈಹೊತ್ತು ನಿಮಗೆ ಆಜ್ಞಾಪಿಸುವಂಥ ನಿಮ್ಮ ದೇವ ರಾದ ಕರ್ತನ ಆಜ್ಞೆಗಳಿಗೆ ನೀವು ವಿಧೇಯರಾದರೆ ಆಶೀರ್ವಾ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ನಿಮ್ಮ ದೇವರಾದ ಕರ್ತನ ಆಜ್ಞೆಗಳಿಗೆ ವಿಧೇಯರಾಗದೆ, ನಾನು ಈಹೊತ್ತು ನಿಮಗೆ ಆಜ್ಞಾಪಿಸುವ ಮಾರ್ಗಕ್ಕೆ ಓರೆಯಾಗಿ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ಳಿಯದ ಬೇರೆ ದೇವರುಗಳನ್ನು ಹಿಂಬಾಲಿಸಿದರೆ ಶಾಪ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ನೀನು ಸ್ವಾಧೀನಮಾಡಿಕೊಳ್ಳುವದಕ್ಕೆ ಪ್ರವೇಶಿ ಸುವ ದೇಶದಲ್ಲಿ ನಿನ್ನ ದೇವರಾದ ಕರ್ತನು ನಿನ್ನನ್ನು ಸೇರಿಸಿದಾಗ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ರಿಜ್ಜೀಮ್‌ ಬೆಟ್ಟದ ಮೇಲೆ ಆಶೀರ್ವಾದವನ್ನೂ ಏಬಾಲ್‌ ಬೆಟ್ಟದ ಮೇಲೆ ಶಾಪ ವನ್ನೂ ಕೊ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ಇವು ಯೊರ್ದನಿನ ಆಚೆ ಸೂರ್ಯನು ಅಸ್ತಮಿಸುವ ದಿಕ್ಕಿನಲ್ಲಿ ಗಿಲ್ಗಾಲಿಗೆ ಎದುರಾಗಿರುವ ಬೈಲಿನೊಳಗೆ ಮೋರೆ ಎಂಬ ತೋಪಿ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ಪ ವಾಸಮಾಡುವ ಕಾನಾನ್ಯರದೇಶ ದಲ್ಲಿ ಉಂಟ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ನಿಮ್ಮ ದೇವರಾದ ಕರ್ತನು ನಿಮಗೆ ಕೊಡುವ ದೇಶವನ್ನು ಸೇರಿ ಸ್ವಾಧೀನಮಾಡಿಕೊಳ್ಳುವದಕ್ಕೆ ನೀವು ಯೊರ್ದ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ಟಿಹೋಗಬೇಕು; ಆಗ ಅದನ್ನು ನೀವು ಸ್ವಾಧೀನಮಾಡಿಕೊಂಡು ಅದರಲ್ಲಿ ವಾಸಮಾಡು 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ಹೀಗಿರುವದರಿಂದ ನಿನ್ನ ದೇವರಾದ ಕರ್ತನನ್ನು ಪ್ರೀತಿಮಾಡಿ ಆತನ ಅಪ್ಪಣೆ ನಿಯಮ ನ್ಯಾಯ ಆಜ್ಞೆಗಳನ್ನು ಯಾವಾ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ಕೊಳ್ಳ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ನಾನು ಈಹೊತ್ತು ನಿಮ್ಮ ಮುಂದೆ ಇಡುವ ಎಲ್ಲಾ ನಿಯಮ ನ್ಯಾಯಗಳನ್ನು ಕಾಪಾಡಿ ನಡೆದು ಕೊಳ್ಳ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ನಿಮಗೆ ಈ ಹೊತ್ತು ತಿಳಿಯಬೇಕಾದದ್ದೇನಂದರೆ --ನಿಮ್ಮ ದೇವರಾದ ಕರ್ತನು ಮಾಡಿದ ಶಿಕ್ಷೆಯನ್ನೂ ಆತನ ಮಹತ್ವವನ್ನೂ ಆ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ಲವಾದ ಕೈಯನ್ನೂ ಆತನು ಚಾಚಿದತೋ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ಆತನು ಐಗುಪ್ತದ ಮಧ್ಯದಲ್ಲಿ ಐಗುಪ್ತದ ಅರಸನಾದ ಫರೋಹನಿಗೆ ಮತ್ತು ಅವನ ಎಲ್ಲಾ ದೇಶಕ್ಕೆ ಮಾಡಿದ ಆತನ ಸೂಚಕಕಾರ್ಯ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ತ್ಯಗ 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ಐಗುಪ್ತದ ಸೈನ್ಯಕ್ಕೆ ಅವರ ಕುದುರೆಗಳಿಗೆ ಮತ್ತು ರಥಗಳಿಗೆ ಮಾಡಿದ್ದನ್ನೂ ಅವರು ನಿಮ್ಮನ್ನು ಹಿಂದಟ್ಟುವಾಗ ಕೆಂ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ದ್ರದ ನೀರು ಅವರ ಮೇಲೆ ಬರಮಾಡಿದ್ದನ್ನೂ ಕರ್ತನು ಇಂದಿನ ವರೆಗೆ ಅವರನ್ನು ನಾಶಮಾಡಿದ್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ನೀವು ಈ ಸ್ಥಳಕ್ಕೆ ಬರುವ ವರೆಗೆ ಕರ್ತನು ಅರಣ್ಯದಲ್ಲಿ ನಿಮಗೆ ಮಾಡಿದ್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ತನು ರೂಬೇನನ ಮಗನಾದ ಎಲಿಯಾಬನ ಕುಮಾರರಾಗಿರುವ ದಾತಾನನಿಗೂ ಅಬೀರಾಮನಿಗೂ ಮಾಡಿದ್ದನ್ನೂ ಭೂಮಿಯು ತನ್ನ ಬಾ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ದು ಅವರ ಮನೆಗಳನ್ನೂ ಡೇರೆಗಳನ್ನೂ ಮೇರೆಗಳನ್ನೂ ಅವರಿಗಿದ್ದ ಎಲ್ಲಾ ಆಸ್ತಿಯನ್ನೂ ಸಮಸ್ತ ಇಸ್ರಾಯೇಲ್‌ ಮಧ್ಯ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 ನುಂಗಿತೆಂಬದನ್ನೂ ನೋಡದೆ ತಿಳಿಯದೆ ಇರುವ ನಿಮ್ಮ ಮಕ್ಕಳ ಸಂಗಡ ನಾನು ಮಾತನಾಡು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ದರೆ ನಿಮ್ಮ ಕಣ್ಣು ಗಳು ಕರ್ತನು ಮಾಡಿದ ಮಹತ್ಕಾರ್ಯಗಳನ್ನೆಲ್ಲಾ ನೋಡಿ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ಹೀಗಿರುವದರಿಂದ ನೀವು ಬಲವುಳ್ಳವರಾಗಿಯೂ ನೀವು ಸ್ವಾಧೀನಮಾಡಿಕೊಳ್ಳುವದಕ್ಕೆ ಹೋಗುವ ದೇಶ ದಲ್ಲಿ ಪ್ರವೇಶಿಸಿ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ಧೀನಮಾಡಿಕೊಳ್ಳುವ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ಕರ್ತನು ನಿಮ್ಮ ಪಿತೃಗಳಿಗೂ ಅವರ ಸಂತತಿಗೂ ಕೊಡುತ್ತೇನೆಂದು ಪ್ರಮಾಣ ಮಾಡಿದ ಭೂಮಿಯಾಗಿರುವ ಆ ಹಾಲೂ ಜೇನೂ ಹರಿ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ಶದಲ್ಲಿ ನಿಮ್ಮ ದಿನಗಳು ಬಹಳವಾಗುವ ಹಾಗೆಯೂ ನಾನು ಈಹೊತ್ತು ನಿಮಗೆ ಆಜ್ಞಾಪಿಸುವ ಆಜ್ಞೆಯನ್ನೆಲ್ಲಾ ಕೈಕೊಳ್ಳ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ನೀನು ಸ್ವಾಧೀನಮಾಡಿಕೊಳ್ಳುವದಕ್ಕೆ ಹೋಗುವ ದೇಶವು ನೀನು ಹೊರಟ ಐಗುಪ್ತದೇಶದ ಹಾಗಲ್ಲ; ಅಲ್ಲಿ ನೀನು ನಿನ್ನ ಬೀಜ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ತ್ತಿ ಪಲ್ಯಗಳ ತೋಟಕ್ಕೆ ಮಾಡುವ ಹಾಗೆ ನಿನ್ನ ಕಾಲಿನಿಂದ ನೀರು ಹಣಿಸಿದಿ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ರೆ ನೀವು ಸ್ವಾಧೀನಮಾಡಿ ಕೊಳ್ಳುವದಕ್ಕೆ ಹೋಗುವ ದೇಶವು ಬೆಟ್ಟಗಳೂ ತಗ್ಗು ಗಳೂ ಉಳ್ಳ ದೇಶವೇ; ಅದು ಆಕಾಶದ ಮಳೆಯಿಂ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ರು ಕುಡಿಯು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ಅದು ನಿನ್ನ ದೇವರಾದ ಕರ್ತನು ಪರಾಂಬರಿಸುವ ದೇಶವೇ; ವರುಷದ ಆರಂಭ ದಿಂದ ಅಂತ್ಯದ ವರೆಗೂ ಯಾವಾಗಲೂ ನಿನ್ನ ದೇವ 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ಕಣ್ಣುಗಳು ಅದರ ಮೇಲೆ ಇ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ಹಾಗಾದರೆ ನಾನು ಈಹೊತ್ತು ನಿಮಗೆ ಆಜ್ಞಾಪಿಸುವ ನನ್ನ ಆಜ್ಞೆಗಳನ್ನು ನೀವು ಲಕ್ಷ್ಯಕೊಟ್ಟು ಕೇಳಿ ನಿಮ್ಮ ದೇವ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ನ್ನು ಪ್ರೀತಿಮಾಡಿ ನಿಮ್ಮ ಪೂರ್ಣ ಹೃದಯದಿಂದಲೂ ನಿಮ್ಮ ಪೂರ್ಣಪ್ರಾಣದಿಂದಲೂ ಆತನಿಗೆ ಸೇವೆ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ನು ನಿನ್ನ ಧಾನ್ಯವನ್ನೂ ದ್ರಾಕ್ಷಾರಸವನ್ನೂ ಎಣ್ಣೆಯನ್ನೂ ಕೂಡಿಸುವ ಹಾಗೆ ನಿಮ್ಮ ಭೂಮಿಗೆ ಅದರ ತಕ್ಕ ಕಾಲ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ಳೆಯನ್ನೂ ಮುಂಗಾರು ಹಿಂಗಾರುಗಳನ್ನೂ ಕೊಡು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ನಿನ್ನ ಪಶುಗಳಿಗೆ ಹುಲ್ಲನ್ನು ನಿನ್ನ ಹೊಲದಲ್ಲಿ ಕೊಡುವೆನು; ನೀನು ತಿಂದು ತೃಪ್ತಿಯಾಗು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ನಿಮ್ಮ ಹೃದಯವು ಮರುಳುಗೊಳ್ಳದ ಹಾಗೆಯೂ ನೀವು ಓರೆಯಾಗಿ ಹೋಗಿ ಬೇರೆ ದೇವರುಗಳನ್ನು ಸೇವಿಸಿ ಅಡ್ಡಬೀಳದ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ಕರ್ತನ ಕೋಪವು ನಿಮ್ಮ ಮೇಲೆ ಉರಿಯಲು ಆತನು ಮಳೆಯಾಗದಂತೆ ಮಾಡಿ ಭೂಮಿಯು ತನ್ನ ಬೆಳೆಯನ್ನು ಕೊಡದಂತೆ ಆಕಾಶ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ಚ್ಚಿಬಿಡದ ಹಾಗೆಯೂ ಕರ್ತನು ನಮಗೆ ಕೊಡುವ ಆ ಉತ್ತಮ ದೇಶದಲ್ಲಿಂದ ನೀವು ಬೇಗ ನಾಶವಾಗದ ಹಾಗೆಯೂ ಎಚ್ಚರಿ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ಕೊಳ್ಳಿ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ದದರಿಂದ ಈ ನನ್ನ ವಾಕ್ಯಗಳನ್ನು ನಿಮ್ಮ ಹೃದಯದಲ್ಲಿಯೂ ಮನಸ್ಸಿನಲ್ಲಿಯೂ ಇಟ್ಟುಕೊಳ್ಳಿರಿ; ಅವುಗಳನ್ನು ಗುರುತಾ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ಕೈಗಳಿಗೆ ಕಟ್ಟಿಕೊಳ್ಳಿರಿ; ಅವು ನಿಮ್ಮ ಕಣ್ಣುಗಳ ನಡುವೆ ಹಣೆಕಟ್ಟಾಗಿರ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ಮ್ಮ ಮನೆಯಲ್ಲಿ ಕೂತಿರುವಾಗಲೂ ಮಾರ್ಗದಲ್ಲಿ ನಡೆಯುವಾಗಲೂ ಮಲಗುವಾಗಲೂ ಏಳುವಾಗಲೂ ಅವುಗಳ ವಿಷಯ ಮಾತನಾಡಿ ಅವು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ಮಕ್ಕಳಿಗೆ ಕಲಿಸ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ನಿನ್ನ ಮನೆಯ ಕಂಬಗಳ ಮೇಲೆಯೂ ನಿನ್ನ ಬಾಗಲುಗಳ ಮೇಲೆಯೂ ಅವು ಗಳನ್ನು ಬರೆಯ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ಹೀಗಾದರೆ ನಿಮ್ಮ ದಿವಸ ಗಳೂ ನಿಮ್ಮ ಮಕ್ಕಳ ದಿವಸಗಳೂ ಭೂಮಿಯಲ್ಲಿ ಆಕಾಶದ ದಿವಸಗಳ ಪ್ರಕಾರ ಕರ್ತನು ನಿಮ್ಮ ಪಿತೃ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ತ್ತೇನೆಂದು ಪ್ರಮಾಣಮಾಡಿದ ದೇಶದಲ್ಲಿ ಹೆಚ್ಚುವ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ನಾನು ನಿಮಗೆ ಆಜ್ಞಾಪಿಸುವ ಈ ಆಜ್ಞೆಗಳನ್ನೆಲ್ಲಾ ನೀವು ಎಚ್ಚರಿಕೆಯಿಂದ ಕೈಕೊಂಡು ಅವುಗಳಂತೆ ಮಾಡಿರಿ. ನಿಮ್ಮ ದೇವ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ನ್ನು ಪ್ರೀತಿಮಾಡಿ ಆತನ ಎಲ್ಲಾ ಮಾರ್ಗಗಳಲ್ಲಿ ನಡೆದು ಆತನನ್ನು ಅಂಟಿ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ಕರ್ತನು ಆ ಜನಾಂಗಗಳನ್ನೆಲ್ಲಾ ನಿಮ್ಮ ಮುಂದೆ ಹೊರಡಿಸುವನು; ನೀವು ನಿಮಗಿಂತ ಬಲವುಳ್ಳ ದೊಡ್ಡ ಜನಾಂಗಗಳನ್ನು ಸ್ವಾಧೀ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ಡಿಕೊಳ್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ನೀವು ಹೆಜ್ಜೆಯಿಡುವ ಸ್ಥಳ ವೆಲ್ಲಾ ನಿಮ್ಮದಾಗುವದು; ಅರಣ್ಯದಿಂದ ಲೆಬನೋನಿನ ವರೆಗೂ ಯೂಫ್ರೇಟೀಸ್‌ ನದಿಯಿಂದ ಪಶ್ಚಿ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ದ್ರದ ಅಂತ್ಯದ ವರೆಗೂ ನಿಮ್ಮ ಮೇರೆಯಾಗಿ 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1]]></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2026-10-20T03:04:06Z</dcterms:created>
  <dcterms:modified xsi:type="dcterms:W3CDTF">2026-10-20T03:04:06Z</dcterms:modified>
  <dc:title>ಧರ್ಮೋಪದೇಶಕಾಂಡ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