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வ்வொன்றிற்கும் ஒவ்வொரு காலமுண்டு; வானத்தின் கீழிருக்கிற ஒவ்வொரு காரியத்துக்கும் ஒவ்வொரு சமயமுண்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றக்க ஒரு காலமுண்டு, இறக்க ஒரு காலமுண்டு; நட ஒரு காலமுண்டு, நட்டதைப் பிடுங்க ஒரு காலமுண்ட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்ல ஒரு காலமுண்டு, குணமாக்க ஒரு காலமுண்டு; இடிக்க ஒரு காலமுண்டு, கட்ட ஒரு காலமுண்ட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 ஒரு காலமுண்டு, நகைக்க ஒரு காலமுண்டு; புலம்ப ஒரு காலமுண்டு, நடனம்பண்ண ஒரு காலமுண்ட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களை எறிந்துவிட ஒரு காலமுண்டு, கற்களைச் சேர்க்க ஒரு காலமுண்டு; தழுவ ஒரு காலமுண்டு, தழுவாமலிருக்க ஒரு காலமுண்ட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ற்களை எறிந்துவிட ஒரு காலமுண்டு, கற்களைச் சேர்க்க ஒரு காலமுண்டு; தழுவ ஒரு காலமுண்டு, தழுவாமலிருக்க ஒரு காலமுண்ட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ட ஒரு காலமுண்டு, இழக்க ஒரு காலமுண்டு; காப்பாற்ற ஒரு காலமுண்டு, எறிந்துவிட ஒரு காலமுண்ட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ிழிக்க ஒரு காலமுண்டு, தைக்க ஒரு காலமுண்டு; மவுனமாயிருக்க ஒரு காலமுண்டு, பேச ஒரு காலமுண்ட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நேகிக்க ஒரு காலமுண்டு, பகைக்க ஒரு காலமுண்டு; யுத்தம்பண்ண ஒரு காலமுண்டு, சமாதானம்பண்ண ஒரு காலமு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ருத்தப்பட்டுப் பிரயாசப்படுகிறவனுக்கு அதினால் பலன்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ர் பாடுபடும்படி தேவன் அவர்களுக்கு நியமித்த தொல்லையைக் கண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புத்திரர் பாடுபடும்படி தேவன் அவர்களுக்கு நியமித்த தொல்லையைக் கண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சகலத்தையும் அதினதின் காலத்திலே நேர்த்தியாகச் செய்திருக்கிறார்; உலகத்தையும் அவர்கள் உள்ளத்திலே வைத்திருக்கிறார்; ஆதலால் தேவன் ஆதிமுதல் அந்தம்மட்டும் செய்துவரும்கிரியையை மனுஷன் கண்டுபிடிய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சகலத்தையும் அதினதின் காலத்திலே நேர்த்தியாகச் செய்திருக்கிறார்; உலகத்தையும் அவர்கள் உள்ளத்திலே வைத்திருக்கிறார்; ஆதலால் தேவன் ஆதிமுதல் அந்தம்மட்டும் செய்துவரும்கிரியையை மனுஷன் கண்டுபிடிய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சகலத்தையும் அதினதின் காலத்திலே நேர்த்தியாகச் செய்திருக்கிறார்; உலகத்தையும் அவர்கள் உள்ளத்திலே வைத்திருக்கிறார்; ஆதலால் தேவன் ஆதிமுதல் அந்தம்மட்டும் செய்துவரும்கிரியையை மனுஷன் கண்டுபிடிய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ிழ்ச்சியாயிருப்பதும், உயிரோடிருக்கையில் நன்மைசெய்வதுமேயல்லாமல், வேறொரு நன்மையும் மனுஷனுக்கு இல்லையென்று அறிந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கிழ்ச்சியாயிருப்பதும், உயிரோடிருக்கையில் நன்மைசெய்வதுமேயல்லாமல், வேறொரு நன்மையும் மனுஷனுக்கு இல்லையென்று அறிந்த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ியும் மனுஷர் யாவரும் புசித்துக் குடித்து தங்கள் சகலப் பிரயாசத்தின் பலனையும் அநுபவிப்பது தேவனுடைய அநுக்கிரக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செய்வது எதுவோ அது என்றைக்கும் நிலைக்கும் என்று அறிவேன்; அதினோடே ஒன்றும் கூட்டவுங் கூடாது, அதிலிருந்து ஒன்றும் குறைக்கவுங் கூடாது; மனுஷர் தமது சமுகத்தில் பயந்திருக்கும்படி தேவன் இப்படிச் செய்துவர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் செய்வது எதுவோ அது என்றைக்கும் நிலைக்கும் என்று அறிவேன்; அதினோடே ஒன்றும் கூட்டவுங் கூடாது, அதிலிருந்து ஒன்றும் குறைக்கவுங் கூடாது; மனுஷர் தமது சமுகத்தில் பயந்திருக்கும்படி தேவன் இப்படிச் செய்துவர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 நடந்ததே இப்பொழுதும் நடக்கிறது; இனி நடக்கப்போகிறதும் முன்னமே நடந்தது; நடந்ததையோ தேவன் விசாரி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 நடந்ததே இப்பொழுதும் நடக்கிறது; இனி நடக்கப்போகிறதும் முன்னமே நடந்தது; நடந்ததையோ தேவன் விசாரிப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மாரிக்குக் கீழே நான் நியாயஸ்தலத்தைக் கண்டேன், அங்கே அநியாயம் இருந்தது; நீதி ஸ்தலத்தையும் கண்டேன், அங்கே அநீதி இருந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மாரிக்குக் கீழே நான் நியாயஸ்தலத்தைக் கண்டேன், அங்கே அநியாயம் இருந்தது; நீதி ஸ்தலத்தையும் கண்டேன், அங்கே அநீதி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எண்ணங்களையும் சகல செய்கைகளையும் நியாயந்தீர்க்குங்காலம் இனி இருக்கிறபடியால் சன்மார்க்கனையும் துன்மார்க்கனையும் தேவன் நியாயந்தீர்க்கிறார் என்று என் உள்ளத்தில் எண்ண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எண்ணங்களையும் சகல செய்கைகளையும் நியாயந்தீர்க்குங்காலம் இனி இருக்கிறபடியால் சன்மார்க்கனையும் துன்மார்க்கனையும் தேவன் நியாயந்தீர்க்கிறார் என்று என் உள்ளத்தில் எண்ண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ர் தாங்கள் மிருகங்களைப்போல் இருக்கிறார்களென்பதை அவர்கள் அறியும்படிக்கு தேவன் அவர்களைச் சோதிக்கிறாரென்று நான் மனுஷருடைய நிலைமையைக்குறித்து என் உள்ளத்திலே எண்ண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ர் தாங்கள் மிருகங்களைப்போல் இருக்கிறார்களென்பதை அவர்கள் அறியும்படிக்கு தேவன் அவர்களைச் சோதிக்கிறாரென்று நான் மனுஷருடைய நிலைமையைக்குறித்து என் உள்ளத்திலே எண்ணி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ருக்குச் சம்பவிக்கிறது மிருகங்களுக்கும் சம்பவிக்கும்; அவர்களுக்கும் இவைகளுக்கும் ஏக சம்பவமுண்டு; இவைகள் சாகிறதுபோலவே இவர்களும் சாகிறார்கள்; ஜீவன்களுக்கெல்லாம் சுவாசம் ஒன்றே; மிருகத்தைப்பார்க்கிலும் மனுஷன் மேன்மையுள்ளவன் அல்ல; எல்லாம் மாயை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ருக்குச் சம்பவிக்கிறது மிருகங்களுக்கும் சம்பவிக்கும்; அவர்களுக்கும் இவைகளுக்கும் ஏக சம்பவமுண்டு; இவைகள் சாகிறதுபோலவே இவர்களும் சாகிறார்கள்; ஜீவன்களுக்கெல்லாம் சுவாசம் ஒன்றே; மிருகத்தைப்பார்க்கிலும் மனுஷன் மேன்மையுள்ளவன் அல்ல; எல்லாம் மாயை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னுபுத்திரருக்குச் சம்பவிக்கிறது மிருகங்களுக்கும் சம்பவிக்கும்; அவர்களுக்கும் இவைகளுக்கும் ஏக சம்பவமுண்டு; இவைகள் சாகிறதுபோலவே இவர்களும் சாகிறார்கள்; ஜீவன்களுக்கெல்லாம் சுவாசம் ஒன்றே; மிருகத்தைப்பார்க்கிலும் மனுஷன் மேன்மையுள்ளவன் அல்ல; எல்லாம் மாயை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ம் ஒரே இடத்துக்குப் போகிறது; எல்லாம் மண்ணிலே உண்டாகிறது, எல்லாம் மண்ணுக்குத் திரும்பு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யர ஏறும் மனுஷனுடைய ஆவியையும், தாழ பூமியிலிறங்கும் மிருகங்களுடைய ஆவியையும் அறிகிறவன் யார்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யர ஏறும் மனுஷனுடைய ஆவியையும், தாழ பூமியிலிறங்கும் மிருகங்களுடைய ஆவியையும் அறிகிறவன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யிருக்கிறபடியால், மனுஷன் தன் செய்கைகளில் மகிழ்ச்சியாயிருக்கும் நன்மையையேயல்லாமல், வேறே நன்மையில்லையென்று கண்டேன்; இதுவே அவன் பங்கு; தனக்குப் பின்வரும் காரியங்களைக் காணும்படிக்கு அவனைத் திரும்பிவரப்பண்ணுகிறவ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டியிருக்கிறபடியால், மனுஷன் தன் செய்கைகளில் மகிழ்ச்சியாயிருக்கும் நன்மையையேயல்லாமல், வேறே நன்மையில்லையென்று கண்டேன்; இதுவே அவன் பங்கு; தனக்குப் பின்வரும் காரியங்களைக் காணும்படிக்கு அவனைத் திரும்பிவரப்பண்ணுகிறவன் யார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हर एक बात का एक अवसर और प्रत्येक काम का, जो आकाश के नीचे होता है, एक सम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न्म का समय, और मरन का भी समय; बोने का समय; और बोए हुए को उखाड़ने का भी समय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घात करने का समय, और चंगा करने का भी समय; ढा देने का समय, और बनाने का भी समय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रोने का समय, और हंसने का भी समय; छाती पीटने का समय, और नाचने का भी समय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त्थर फेंकने का समय, और पत्थर बटोरने का भी समय; गल लगाने का समय, और गल लगाने से रूकने का भी सम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ढूंढ़ने का समय, और खो देने का भी समय; बचा रखने का समय, और फेंक देने का भी समय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ाड़ने का समय, और सीने का भी समय; चुप रहने का समय, और बोलने का भी समय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प्रेम का समय, और बैर करने का भी समय; लड़ाई का समय, और मेल का भी सम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ाम करने वाले को अधिक परिश्रम से क्या लाभ हो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ने उस दु:खभरे काम को देखा है जो परमेश्वर ने मनुष्यों के लिये ठहराया है कि वे उस में लग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ने सब कुछ ऐसा बनाया कि अपने अपने समय पर वे सुन्दर होते है; फिर उसने मनुष्यों के म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ादि-अनन्त काल का ज्ञान उत्पन्न किया है, तौभी काल का ज्ञान उत्पन्न किया है, वह आदि से अन्त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बूझ नहीं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मैं ने जान लिया है कि मनुष्यों के लिये आनन्द करने और जीवन भर भलाई करने के सिवाय, और कुछ भी अच्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 भी परमेश्वर का दान है कि मनुष्य खाए-पीए और अपने सब परिश्रम में सुख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ैं जानता हूं कि जो कुछ परमेश्वर करता है वह सदा स्थिर रहेगा; न तो उस में कुछ बढ़ाया जा सकता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न कुछ घटाया जा सकता है; परमेश्वर ऐसा इसलिये करता है कि लोग उसका भय मान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ो कुछ हुआ वह इस से पहिले भी हो चुका; जो होने वाला है, वह हो भी चुका है; और परमेश्वर बीत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 को फिर पूछ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मैं ने संसार में क्या देखा कि न्याय के स्थान में दुष्टता होती है, और धर्म के स्थान में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ुष्टता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ैं ने मन में कहा, परमेश्वर धर्मी और दुष्ट दोनों का न्याय करेगा, क्योंकि उसके यहां एक एक विषय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एक काम का सम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ैं ने मन में कहा कि यह इसलिये होता है कि परमेश्वर मनुष्यों को जांचे और कि वे देख सकें कि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शु-समान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ोंकि जैसी मनुष्यों की वैसी ही पशुओं की भी दशा होती है; दोनों की वही दशा होती है, जैसे एक म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ैसे ही दूसरा भी मरता है। सभों की स्वांस एक सी है, और मनुष्य पशु से कुछ बढ़कर नहीं; सब कुछ व्यर्थ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ब एक स्थान मे जाते हैं; सब मिट्टी से बने हैं, और सब मिट्टी में फिर मिल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ा मनुष्य का प्राण ऊपर की ओर चढ़ता है और पशुओं का प्राण नीचे की ओर जा कर मिट्टी में मिल ज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 कौन जान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सो मैं ने यह देखा कि इस से अधिक कुछ अच्छा नहीं कि मनुष्य अपने कामों में आनन्दित रहे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भाग्य यही है; कौन उसके पीछे होने वाली बातों को देखने के लिये उसको लौटा ल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2026-10-20T09:00:55Z</dcterms:created>
  <dcterms:modified xsi:type="dcterms:W3CDTF">2026-10-20T09:00:55Z</dcterms:modified>
  <dc:title>सभाोपदेशक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