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பிரதான ஆசாரியனாகிய யோசுவாவை எனக்குக் காண்பித்தார்; அவன் கர்த்தருடைய தூதனுக்கு முன்பாக நின்றான்; சாத்தான் அவனுக்கு விரோதஞ்செய்ய அவன் வலதுபக்கத்திலே நி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பிரதான ஆசாரியனாகிய யோசுவாவை எனக்குக் காண்பித்தார்; அவன் கர்த்தருடைய தூதனுக்கு முன்பாக நின்றான்; சாத்தான் அவனுக்கு விரோதஞ்செய்ய அவன் வலதுபக்கத்திலே நி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சாத்தானை நோக்கி: கர்த்தர் உன்னைக் கடிந்துகொள்வாராக; சாத்தானே, எருசலேமைத் தெரிந்துகொண்ட கர்த்தர் உன்னைக் கடிந்துகொள்வாராக; இவன் அக்கினியினின்று தப்புவிக்கப்பட்ட கொள்ளி அல்லவா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சாத்தானை நோக்கி: கர்த்தர் உன்னைக் கடிந்துகொள்வாராக; சாத்தானே, எருசலேமைத் தெரிந்துகொண்ட கர்த்தர் உன்னைக் கடிந்துகொள்வாராக; இவன் அக்கினியினின்று தப்புவிக்கப்பட்ட கொள்ளி அல்லவா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ுவாவோவெனில் அழுக்கு வஸ்திரம் தரித்தவனாய்த் தூதனுக்கு முன்பாக நின்ற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க்கு முன்பாக நிற்கிறவர்களை நோக்கி: இவன்மேல் இருக்கிற அழுக்கு வஸ்திரங்களைக் களைந்துபோடுங்கள் என்றார்; பின்பு அவனை நோக்கி: பார் நான் உன் அக்கிரமத்தை உன்னிலிருந்து நீங்கச்செய்து, உனக்குச் சிறந்த வஸ்திரங்களைத் தரிப்பித்த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க்கு முன்பாக நிற்கிறவர்களை நோக்கி: இவன்மேல் இருக்கிற அழுக்கு வஸ்திரங்களைக் களைந்துபோடுங்கள் என்றார்; பின்பு அவனை நோக்கி: பார் நான் உன் அக்கிரமத்தை உன்னிலிருந்து நீங்கச்செய்து, உனக்குச் சிறந்த வஸ்திரங்களைத் தரிப்பித்த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க்கு முன்பாக நிற்கிறவர்களை நோக்கி: இவன்மேல் இருக்கிற அழுக்கு வஸ்திரங்களைக் களைந்துபோடுங்கள் என்றார்; பின்பு அவனை நோக்கி: பார் நான் உன் அக்கிரமத்தை உன்னிலிருந்து நீங்கச்செய்து, உனக்குச் சிறந்த வஸ்திரங்களைத் தரிப்பித்த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ரசின்மேல் சுத்தமான பாகையை வைப்பார்களாக என்றார்; அப்பொழுது சுத்தமான பாகையை அவன் சிரசின்மேல் வைத்து, அவனுக்கு வஸ்திரங்களைத் தரிப்பித்தார்கள். கர்த்தருடைய தூதன் அங்கே நி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ரசின்மேல் சுத்தமான பாகையை வைப்பார்களாக என்றார்; அப்பொழுது சுத்தமான பாகையை அவன் சிரசின்மேல் வைத்து, அவனுக்கு வஸ்திரங்களைத் தரிப்பித்தார்கள். கர்த்தருடைய தூதன் அங்கே நி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தூதன் யோசுவாவுக்குச் சாட்சியாக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உரைக்கிறது என்னவென்றால்: நீ என் வழிகளில் நடந்து என் காவலைக் காத்தால், நீ என் ஆலயத்தில் நியாயம் விசாரிப்பாய்; என் பிராகாரங்களையும் காவல்காப்பாய்; இங்கே நிற்கிறவர்களுக்குள்ளே உலாவுகிறதற்கு இடம் நான் உனக்குக் கட்டளையிட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உரைக்கிறது என்னவென்றால்: நீ என் வழிகளில் நடந்து என் காவலைக் காத்தால், நீ என் ஆலயத்தில் நியாயம் விசாரிப்பாய்; என் பிராகாரங்களையும் காவல்காப்பாய்; இங்கே நிற்கிறவர்களுக்குள்ளே உலாவுகிறதற்கு இடம் நான் உனக்குக் கட்டளையிட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, பிரதான ஆசாரியனாகிய யோசுவாவே, நீ கேள்; உனக்கு முன்பாக உட்கார்ந்திருக்கிற உன் தோழரும் கேட்கக்கடவர்கள்; இவர்கள் அடையாளமாயிருக்கிற புருஷர்; இதோ, கிளை என்னப்பட்டவராகிய என் தாசனை நான் வர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, பிரதான ஆசாரியனாகிய யோசுவாவே, நீ கேள்; உனக்கு முன்பாக உட்கார்ந்திருக்கிற உன் தோழரும் கேட்கக்கடவர்கள்; இவர்கள் அடையாளமாயிருக்கிற புருஷர்; இதோ, கிளை என்னப்பட்டவராகிய என் தாசனை நான் வரப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யோசுவாவுக்கு முன்பாக வைத்த கல்; இந்த ஒரே கல்லின்மேல் ஏழு கண்களும் வைக்கப்பட்டிருக்கிறது; இதோ, நான் அதின் சித்திரவேலையை நிறைவேற்றி இந்ததேசத்தில் அக்கிரமத்தை ஒரேநாளிலே நீக்கிப்போ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யோசுவாவுக்கு முன்பாக வைத்த கல்; இந்த ஒரே கல்லின்மேல் ஏழு கண்களும் வைக்கப்பட்டிருக்கிறது; இதோ, நான் அதின் சித்திரவேலையை நிறைவேற்றி இந்ததேசத்தில் அக்கிரமத்தை ஒரேநாளிலே நீக்கிப்போ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யோசுவாவுக்கு முன்பாக வைத்த கல்; இந்த ஒரே கல்லின்மேல் ஏழு கண்களும் வைக்கப்பட்டிருக்கிறது; இதோ, நான் அதின் சித்திரவேலையை நிறைவேற்றி இந்ததேசத்தில் அக்கிரமத்தை ஒரேநாளிலே நீக்கிப்போ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ீங்கள் ஒருவரையொருவர் திராட்சச்செடியின் கீழும் அத்திமரத்தின்கீழும் வரவழைப்பீ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ீங்கள் ஒருவரையொருவர் திராட்சச்செடியின் கீழும் அத்திமரத்தின்கீழும் வரவழைப்பீ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ಆತನು ನನಗೆ--ಕರ್ತನ ದೂತನ ಮುಂದೆ ನಿಂತಿರುವ ಪ್ರಧಾನ ಯಾಜಕನಾದ ಯೆಹೋಶುವನನ್ನೂ ಅವನನ್ನು ಎದುರ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ಬಲಪಾರ್ಶ್ವದಲ್ಲಿ ನಿಂತ ಸೈತಾನನನ್ನೂ ತೋ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ಕರ್ತನ ದೂತನು ಸೈತಾನನಿಗೆ--ಸೈತಾನನೇ, ಕರ್ತನು ನಿನ್ನನ್ನು ಗದರಿಸಲಿ; ಹೌದು, ಯೆರೂಸಲೇಮನ್ನು ಆದುಕೊಂಡ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ಗದರಿಸಲಿ; ಅದು ಬೆಂಕಿಯೊಳಗಿಂದ ಎಳೆದ ಕೊಳ್ಳೆಯಾಗಿದೆಯ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ೆಹೋಶು ವನು ಮೈಲಿಗೆಯಾದ ವಸ್ತ್ರಗಳನ್ನು ತೊಟ್ಟುಕೊಂಡವ ನಾಗಿ ದೂತನ ಮುಂದೆ ನಿಂ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ಅವನು ಉತ್ತರಕೊಟ್ಟು ತನ್ನ ಮುಂದೆ ನಿಂತವರಿಗೆ--ಇವನ ಮೇಲಿನಿಂದ ಮೈಲಿಗೆಯಾದ ವಸ್ತ್ರಗಳನ್ನು ತೆಗೆದು ಹಾಕ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ಅವನಿಗೆ--ಇಗೋ, ನಿನ್ನ ಅಕ್ರಮವು ನಿನ್ನನ್ನು ಬಿಟ್ಟುಹೋಗುವಂತೆ ಮಾಡಿದ್ದೇನೆ; ಬದಲು ವಸ್ತ್ರಗಳನ್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ಡಿಸ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ನಾನು--ಅವನ ತಲೆಯ ಮೇಲೆ ಶುದ್ಧ ಮುಂಡಾಸವನ್ನು ಇಡಿರಿ ಅಂದೆನು. ಆಗ ಅವರು ಅವನ ತಲೆಯ ಮೇಲೆ ಶುದ್ಧ ಮುಂಡಾಸ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ು ಅವನಿಗೆ ನಿಲು ವಂಗಿಗಳನ್ನು ತೊಡಿಸಿದರು; ಕರ್ತನ ದೂತನು ಪಕ್ಕ ದಲ್ಲಿ ನಿಂ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ಕರ್ತನ ದೂತನು ಯೆಹೋ ಶುವನಿಗೆ ಸಾಕ್ಷಿ ಕೊಟ್ಟ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ೈನ್ಯಗಳ ಕರ್ತನು ಹೀಗೆ ಹೇಳುತ್ತಾನೆ--ನೀನು ನನ್ನ ಮಾರ್ಗಗಳಲ್ಲಿ ನಡೆದು ನನ್ನ ಆಜ್ಞೆಯನ್ನು ಕೈಕೋ, ಆಗ ನೀ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ಗೂ ನ್ಯಾಯತೀರಿಸಿ ನನ್ನ ಅಂಗಳಗಳನ್ನೂ ಕಾಯುವಿ; ಇಲ್ಲಿ ನಿಂತವರ ಬಳಿಯಲ್ಲಿ ನಡೆದಾಡುವ ನಿನಗೆ ಸ್ಥಳಗಳನ್ನು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ಪ್ರಧಾನ ಯಾಜಕ ನಾದ ಓ ಯೆಹೋಶುವನೇ, ನೀನೂ ನಿನ್ನ ಮುಂದೆ ಕೂತುಕೊಳ್ಳುವ ನಿನ್ನ ಸಂಗಡಿಗರೂ ಈಗ ಕೇಳಿರಿ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್ಚರ್ಯವನ್ನುಂಟು ಮಾಡುವ ಮನುಷ್ಯರಾಗಿ ದ್ದಾರೆ; ಇಗೋ, ನಾನು ಕೊಂಬೆಯೆಂಬ ನನ್ನ ಸೇವಕ ನನ್ನು ಬರ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ಯೆಹೋಶುವನ ಮುಂದೆ ಇಟ್ಟಿರುವ ಕಲ್ಲನ್ನು ನೋಡು. ಒಂದು ಕಲ್ಲಿನ ಮೇಲೆ ಏಳು ಕಣ್ಣುಗಳು ಇರುವವು; ಇಗೋ, ನಾನ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ತ್ತನೆಯಿಂದ ಕೆತ್ತುವೆನು; ಆ ದೇಶದ ಅಪರಾಧ ವನ್ನು ಒಂದೇ ದಿನದಲ್ಲಿ ತೊಲಗಿಸುವೆನು ಎಂದು ಸೈನ್ಯಗಳ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 ದಿನದಲ್ಲಿ ನೀವು ನಿಮ್ಮ ನಿಮ್ಮ ನೆರೆಯವರನ್ನು ದ್ರಾಕ್ಷೇಬಳ್ಳಿಯ ಕೆಳಗೂ ಅಂಜೂರ ಮರದ ಕೆಳಗೂ ಕರೆಯುವಿರ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ಗಳ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2026-10-21T04:46:33Z</dcterms:created>
  <dcterms:modified xsi:type="dcterms:W3CDTF">2026-10-21T04:46:33Z</dcterms:modified>
  <dc:title>ಜೆಕರ್ಯನು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