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ம்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ருக்கம் உடை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ய சாந்தம், பொறுமை,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ந்து வாழ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கன மகிம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செலுத்த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வுடன் ஸ்தோத்திரபலிதனை செல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செய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ப்பிடும் யாவருக்கும் அருகில்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கூ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ல்தனை கே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 தோற்ற ம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அடிக்கப்ப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ரோகியாய் வாழ்ந்த என்னையும் மீ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வாழ்வு தந்து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2026-11-02T05:10:59Z</dcterms:created>
  <dcterms:modified xsi:type="dcterms:W3CDTF">2026-11-02T05:10:59Z</dcterms:modified>
  <dc:title>துதிப் பாடல்கள் : 879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