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ாவே, திரும்பிவாரும், எதுவரைக்கும் கோபமாயிருப்பீர்? உமது அடியாருக்காகப் பரிதபிய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ங்கள் எங்கள் வாழ்நாளெல்லாம் களிகூர்ந்து மகிழும்படி, காலையிலே எங்களை உமது கிருபையால் திருப்தியாக்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ரீர் எங்களைச் சிறுமைப்படுத்தின நாட்களுக்கும், நாங்கள் துன்பத்தைக் கண்ட வருஷங்களுக்கும், எங்களை மகிழ்ச்சியா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து கிரியை உமது ஊழியக்காரருக்கும், உமது மகிமை அவர்கள் பிள்ளைகளுக்கும் விளங்குவத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ங்கள் தேவனாகிய ஆண்டவரின் பிரியம் எங்கள்மேல் இருப்பதாக; எங்கள் கைகளின் கிரியையை எங்களிடத்தில் உறுதிப்படுத்தும்; ஆம், எங்கள் கைகளின் கிரியையை எங்களிடத்தில் உறுதிப்படுத்தியருள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ங்கள் தேவனாகிய ஆண்டவரின் பிரியம் எங்கள்மேல் இருப்பதாக; எங்கள் கைகளின் கிரியையை எங்களிடத்தில் உறுதிப்படுத்தும்; ஆம், எங்கள் கைகளின் கிரியையை எங்களிடத்தில் உறுதிப்படுத்தியருள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ண்டவரே, தேவரீர் தலைமுறை தலைமுறையாக எங்களுக்கு அடைக்கலமானவ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ர்வதங்கள் தோன்றுமுன்னும், நீர் பூமியையும் உலகத்தையும் உருவாக்குமுன்னும், நீரே அநாதியாய் என்றென்றைக்கும் தேவனாயிருக்கிறீ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ர்வதங்கள் தோன்றுமுன்னும், நீர் பூமியையும் உலகத்தையும் உருவாக்குமுன்னும், நீரே அநாதியாய் என்றென்றைக்கும் தேவனாயிருக்கிறீ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ர் மனுஷரை நிர்த்தூளியாக்கி மனுபுத்திரரே திரும்புங்கள் என்கிறீ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து பார்வைக்கு ஆயிரம் வருஷம் நேற்றுக்கழிந்த நாள்போலவும் இராச்சாமம்போலவும் இ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ை வெள்ளம்போல் வாரிக்கொண்டுபோகிறீர்; நித்திரைக்கு ஒத்திருக்கிறார்கள்; காலையிலே முளைக்கிற புல்லுக்கு ஒப்பாயிருக்கி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ை வெள்ளம்போல் வாரிக்கொண்டுபோகிறீர்; நித்திரைக்கு ஒத்திருக்கிறார்கள்; காலையிலே முளைக்கிற புல்லுக்கு ஒப்பாயிருக்கி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காலையிலே முளைத்துப் பூத்து, மாலையிலே அறுப்புண்டு உலர்ந்துப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ங்கள் உமது கோபத்தினால் அழிந்து, உமது உக்கிரத்தினால் கலங்கிப்போகிற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ங்கள் அக்கிரமங்களை உமக்குமுன்பாகவும், எங்கள் அந்தரங்க பாவங்களை உமது முகத்தின் வெளிச்சத்திலும் நிறுத்தினீ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ள் நாட்களெல்லாம் உமது கோபத்தால் போய்விட்டது; ஒருகதையைப்போல் எங்கள் வருஷங்களைக் களைத்துப்போட்டோ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ங்கள் ஆயுசுநாட்கள் எழுபதுவருஷம், பெலத்தின் மிகுதியால் எண்பது வருஷமாயிருந்தாலும், அதின் மேன்மையானது வருத்தமும் சஞ்சலமுமாமே; அது சீக்கிரமாய்க் கடந்துபோகிறது, நாங்களும் பறந்துபோகிறோ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ங்கள் ஆயுசுநாட்கள் எழுபதுவருஷம், பெலத்தின் மிகுதியால் எண்பது வருஷமாயிருந்தாலும், அதின் மேன்மையானது வருத்தமும் சஞ்சலமுமாமே; அது சீக்கிரமாய்க் கடந்துபோகிறது, நாங்களும் பறந்துபோகிறோ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மது கோபத்தின் வல்லமையையும் உமக்குப் பயப்படத்தக்க விதமாயும் உமது உக்கிரத்தையும் அறிந்துகொள்ளுகிறவன் யார்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ங்கள் ஞான இருதயமுள்ளவர்களாகும்படி, எங்கள் நாட்களை எண்ணும் அறிவை எங்களுக்குப் போதித்தருள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2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ಕರ್ತನೇ, ಎಷ್ಟರವರೆಗೆ ಹಿಂತಿರುಗದಿರುವಿ? ನಿನ್ನ ಸೇವಕರ ವಿಷಯದಲ್ಲಿ ಅಂತಃಕರಣವಿ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ಬೆಳಿಗ್ಗೆ ನಿನ್ನ ಕರುಣೆಯಿಂದ ನಮಗೆ ತೃಪ್ತಿಪಡಿಸು; ಆಗ ನಮ್ಮ ದಿವಸಗಳಲ್ಲೆಲ್ಲಾ ಉತ್ಸಾಹಧ್ವನಿಗೈದು ಸಂತೋಷ ಪಡುವ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ೀನು ನಮ್ಮನ್ನು ಕುಂದಿಸಿದ ದಿವಸಗಳ ಪ್ರಕಾರವೂ ನಾವು ಕೇಡನ್ನು ನೋಡಿದ ವರುಷಗಳ ಪ್ರಕಾರವೂ ನಮ್ಮನ್ನು ಸಂತೋಷಪಡ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ಿನ್ನ ಸೇವಕರಿಗೆ ನಿನ್ನ ಕೆಲಸವೂ ಅವರ ಮಕ್ಕಳಿಗೆ ನಿನ್ನ ಪ್ರಭೆಯೂ ತೋರಿಬ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ಮ್ಮ ದೇವರಾದ ಕರ್ತನ ರಮ್ಯತೆಯು ನಮ್ಮ ಮೇಲೆ ಇರಲಿ; ನಾವು ಕೈಹಾಕಿದ ಕೈಲಸವನ್ನು ನಮಗೆ ಸ್ಥಿರಪಡಿಸು; ಹೌದು, ನ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ಲಸವನ್ನು ಸ್ಥಿರಪಡಿಸ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ೇ, ತಲತಲಾಂತರಗಳಲ್ಲಿ ನೀನು ನಮ್ಮ ವಾಸಸ್ಥಾನವಾಗ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ಬೆಟ್ಟಗಳು ಹುಟ್ಟುವದಕ್ಕಿಂತ ಮುಂಚೆಯೂ ನೀನು ಭೂಮಿಯನ್ನೂ ಲೋಕವನ್ನೂ ನಿರ್ಮಿಸುವದಕ್ಕಿಂತ ಮುಂಚೆಯೂ ನಿತ್ಯತ್ವ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ತ್ಯತ್ವಕ್ಕೂ ನೀನು ದೇವರಾಗ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ೀನು ಮನುಷ್ಯನನ್ನು ನಾಶನಕ್ಕೆ ತಿರುಗಿಸಿ-- ಮನುಷ್ಯರ ಮಕ್ಕಳೇ, ಹಿಂತಿರುಗಿರಿ ಎಂದು ಹೇಳುತ್ತೀ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ಸಾವಿರ ವರುಷಗಳು ನಿನ್ನ ದೃಷ್ಟಿಗೆ ಕಳೆದು ಹೋದನಿನ್ನೆಯ ದಿವಸದ ಹಾಗೆಯೂ ರಾತ್ರಿ ಜಾವದ ಹಾಗೆಯೂ ಅ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ವರನ್ನು ಪ್ರವಾಹದಂತೆ ಬಡು ಕೊಂಡು ಹೋಗುತ್ತೀ; ಅವರು ನಿದ್ರೆಯಲ್ಲಿದ್ದಂತೆಯೂ ಬೆಳಿಗ್ಗೆ ಚಿಗುರುವ ಹುಲ್ಲಿನ ಹಾಗ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ದು ಬೆಳಿಗ್ಗೆ ಅರಳಿ ಬೆಳೆಯುತ್ತದೆ. ಸಂಜೆಯಲ್ಲಿ ಕೊಯ್ಯಲ್ಪಟ್ಟು ಒಣಗ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ಾವು ನಿನ್ನ ಕೋಪದಿಂದ ತೀರಿಹೋಗಿ, ನಿನ್ನ ರೌದ್ರದಿಂದ ತಲ್ಲಣಿಸುತ್ತ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ಮ್ಮ ಅಕ್ರಮಗಳನ್ನು ನಿನ್ನ ಮುಂದೆಯೂ ನಮ್ಮ ಮರೆಯಾದ ಪಾಪಗಳನ್ನು ನಿನ್ನ ಮುಖದ ಬೆಳಕಿನಲ್ಲಿಯೂ ಇಟ್ಟ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ಮ್ಮ ದಿವಸಗಳೆಲ್ಲಾ ನಿನ್ನ ಕೋಪದಿಂದ ದಾಟಿಹೋದವು. ನಮ್ಮ ವರುಷಗಳನ್ನು ಕೇಳಿದ ಕಥೆಯ ಹಾಗೆ ಕಳೆ ಯುತ್ತ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ಮ್ಮ ಆಯುಷ್ಕಾಲವು ಎಪ್ಪತ್ತು ವರುಷ, ಬಲದಿಂದಿದ್ದರೆ ಎಂಭತ್ತು ವರುಷ; ಆದಾಗ್ಯೂ ಅವು ಗಳ ಬಲವು ಪ್ರಯಾಸವೂ ದುಃಖವ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ಗಿವೆ; ಅದು ಬೇಗ ಕೊಯಿದು ಹಾಕಲ್ಪಡುತ್ತದೆ; ನಾವು ಹಾರಿ ಹೋಗುತ್ತ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ಿನ್ನ ಕೋಪದ ಬಲವನ್ನು ತಿಳಿದ ವನಾರು? ನಿನ್ನ ಭಯದ ಪ್ರಕಾರವೇ ನಿನ್ನ ಉಗ್ರತೆ ಇ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ಾವು ಜ್ಞಾನವುಳ್ಳ ಹೃದಯವನ್ನು ಹೊಂದುವ ಹಾಗೆ, ನಮ್ಮ ದಿವಸಗಳನ್ನು ಲೆಕ್ಕಿಸುವದಕ್ಕೆ ನಮಗೆ ಕಲ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2026-10-20T09:20:12Z</dcterms:created>
  <dcterms:modified xsi:type="dcterms:W3CDTF">2026-10-20T09:20:12Z</dcterms:modified>
  <dc:title>ಕೀರ್ತನೆಗಳು : 90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