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ழாய்ப்போன தேசங்களின் நடுவிலே பாழாய்ப்போவார்கள்; அவாந்தரமாக்கப்பட்ட பட்டணங்களில் அவர்கள் பட்டணங்களும் அவாந்தரம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ழாய்ப்போன தேசங்களின் நடுவிலே பாழாய்ப்போவார்கள்; அவாந்தரமாக்கப்பட்ட பட்டணங்களில் அவர்கள் பட்டணங்களும் அவாந்தரம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ோசைப் பாழாக்கி சோவானிலே தீக்கொளுத்தி, நோ பட்டணத்தில் ஆக்கினைகளைச் செய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பெலனாகிய சீனின்மேல் என் உக்கிரத்தை ஊற்றி, நோபட்டணத்தின் ஏராளமான ஜனத்தைச் சங்கர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ென், பிபேசெத் என்கிற பட்டணங்களின் வேலைக்காரர் பட்டயத்தால் விழுவார்கள்; அவைகளின் குடிகள் சிறையிருப்புக்குப் போ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கிப்திலே நியாயத்தீர்ப்புகளைச் செய்வேன்; அப்பொழுது நான்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ோராம் வருஷம் முதலாம்மாதம் ஏழ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கிப்தியரை ஜாதிகளுக்குள்ளே சிதறடித்து, அவர்களை தேசங்களில் தூற்றிவிட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సమాచార మెత్తి ప్రవచింపుము, ప్రభువగు యెహోవా సెలవిచ్చు నదేమనగాఆహా శ్రమదినము వచ్చెన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లార్చుడి, శ్రమ దినము వచ్చెన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దినము వచ్చెను, అది దుర్దినము, అన్యజనులు శిక్షనొందు ది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ఖడ్గము ఐగుప్తు దేశముమీద పడును, ఐగుప్తీయులలో హతులు కూలగా కూషుదేశస్థులు వ్యాకులపడుదురు, శత్రువ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ీ యుల ఆస్తిని పట్టుకొని దేశపు పునాదులను పడగొట్ట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ూషీయులును పూతీయులును లూదీయులును కూబీయులును నిబంధన దేశపువారును మిశ్రిత జనులంద రును ఖడ్గమ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సెలవిచ్చునదేమనగాఐగుప్తును ఉద్ధరించు వారు కూలుదురు, దాని బలగర్వము అణగిపోవును, మిగ్దో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కొని సెవేనేవరకు జనులు ఖడ్గముచేత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ాడైపోయిన దేశముల మధ్య ఐగుప్తీయులు దిక్కులేనివారుగా నుందురు, నలుదిక్కుల పాడైపోయిన పట్టణముల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పట్టణము 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ఐగుప్తుదేశ ములో అగ్ని రగులబెట్టి నేను దానికి సహాయకులు లేకుండ చేయగా నేను యెహోవానై యున్నానన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దినమందు దూతలు నా యెదుట నుండి బయలుదేరి ఓడలెక్కి నిర్విచారులైన కూషీయులను భయపెట్టుదురు, ఐగుప్త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ర్శకలిగిన దినమున జరిగి నట్టు వారికి భయభ్రాంతులు పుట్టును, అదిగో అది వచ్చే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భువైన యెహోవా సెలవిచ్చునదేమనగాఐగుప్తీ యులు చేయు అల్లరి బబులోనురాజైన నెబుకద్రెజరుచేత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జనములలో భయంకరులగు తన జనులను తోడుకొని ఆ దేశమును లయపరుచుటకు అతడు వచ్చును, ఐగుప్తీయులను చంప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తమ ఖడ్గము లను ఒరదీసి హతమైన వారితో దేశమును నింప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ైలునదిని ఎండిపోజేసి నేనా దేశమును దుర్జనులకు అమి్మ వేసెదను, పరదేశులచేత నేను ఆ 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లోనున్న సమస్తమును పాడుచేయించెదను, యెహోవానైన నేను మాట యిచ్చి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ఈలాగు సెల విచ్చుచున్నాడువిగ్రహములను నిర్మూలముచేసి, నొపులో ఒక బొమ్మలేకుండ చేసెదను, 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దేశములో అధి పతిగా ఉండుట కెవడును లేకపోవును, ఐగుప్తుదేశములో భయము పుట్ట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త్రోసును పాడుచేసెదను. సోయనులో అగ్నియుంచెదను, నోలో తీర్పుల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ఐగుప్తునకు కోటగా నున్న సీనుమీద నా క్రోధము కుమ్మ రించెదను, నోలోని జనసమూహమును నిర్మూలము చేస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ఐగుప్తుదేశములో నేను అగ్ని యుంచగా సీను నకు మెండుగ నొప్పిపట్టును, నోపురము పడగొట్టబడును, పగటివే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ు వచ్చి నొపుమీద 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ఓనువారిలోను పిబేసెతు వారిలోను ¸°వనులు ఖడ్గము చేత కూలుదురు. ఆ పట్టణస్థులు చెరలోనిక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ఐగుప్తు పెట్టిన కాండ్లను నేను తహపనేసులో విరుచు దినమున చీకటికమ్మును, ఐగుప్తీయుల బలగర్వము అణ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ును, మబ్బు ఐగుప్తును కమ్మును, దాని కుమార్తెలు చెర లోనిక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నేను ఐగుప్తీయులకు శిక్ష విధింపగా నేను యెహోవానై 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దకొండవ సంవత్సరము మొదటి నెల యేడవ దిన మున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రపుత్రుడా, నేను ఐగుప్తురాజైన ఫరో బాహువును విరిచితిని, అది బాగవుటకు ఎవరును దానికి కట్టుకట్ట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కుదర్చబడి ఖడ్గము పట్టుకొనులాగున ఎవరును దానికి బద్దకట్టరు; కావున ప్రభువైన యెహోవా సెలవిచ్చు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ు ఐగుప్తురాజైన ఫరోకు విరోధినైయున్నాను, బాగుగా ఉన్న దానిని విరిగిపోయిన దానిని అతని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ను విరిచి, అతని చేతిలోనుండి ఖడ్గము జారిపడ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ఐగుప్తీయులను జనములలోనికి చెదరగొట్టుదును, ఆ యా దేశములకు వారిని వెళ్లగొ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మరియు బబులోను రాజుయొక్క చేతులను బలపరచి నా ఖడ్గము అతని చేతికిచ్చెదను, ఫరోయొక్క చేతుల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ిచినందున బబులోనురాజు చూచు చుండగా ఫరో చావు దెబ్బతినిన వాడై మూల్గులి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బబులోను రాజుయొక్క చేతులను బలపరచి ఫరో చేతులను ఎత్తకుండచేసి, ఐగుప్తుదేశముమీద చాపుటకై నే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ును బబులోనురాజు చేతికియ్యగా నేను యెహోవానైయున్నానని ఐగుప్తీయుల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ేనే యెహోవానై యున్నానని వారు తెలిసికొనునట్లు నేను ఐగుప్తీయులను జనములలోనికి చెదరగొట్టి ఆ 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కు వారిని వెళ్లగొ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2026-10-20T08:37:26Z</dcterms:created>
  <dcterms:modified xsi:type="dcterms:W3CDTF">2026-10-20T08:37:26Z</dcterms:modified>
  <dc:title>యెహెజ్కేలు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