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ோ சிறுமையும் எளிமையுமானவன்; தேவனே, என்னிடத்தில் தீவிரமாய் வாரும்: நீரே என் துணையும் என்னை விடுவிக்கிறவருமானவர், கர்த்தாவே, தாமதிய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ோ சிறுமையும் எளிமையுமானவன்; தேவனே, என்னிடத்தில் தீவிரமாய் வாரும்: நீரே என் துணையும் என்னை விடுவிக்கிறவருமானவர், கர்த்தாவே, தாமதியாதே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 விடுவியும் கர்த்தாவே, எனக்குச் சகாயஞ்செய்யத் தீவிர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ராணனை வாங்கத்தேடுகிறவர்கள் வெட்கி நாணுவார்களாக; எனக்குத் தீங்குவரும்படி விரும்புகிறவர்கள் பின்னிட்டுத் திரும்பி இலச்சையடை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ராணனை வாங்கத்தேடுகிறவர்கள் வெட்கி நாணுவார்களாக; எனக்குத் தீங்குவரும்படி விரும்புகிறவர்கள் பின்னிட்டுத் திரும்பி இலச்சையடைவா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ஆ, ஆ ஆ, என்பவர்கள் தாங்கள் அடையும் வெட்கத்தினால் பின்னிட்டுப்போவா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த் தேடுகிற யாவரும் உம்மில் மகிழ்ந்து சந்தோஷப்படுவார்களாக; உமது இரட்சிப்பில் பிரியப்படுகிறவர்கள் தேவனுக்கு மகிமையுண்டாவதாக என்று எப்பொழுதும் சொல்வா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த் தேடுகிற யாவரும் உம்மில் மகிழ்ந்து சந்தோஷப்படுவார்களாக; உமது இரட்சிப்பில் பிரியப்படுகிறவர்கள் தேவனுக்கு மகிமையுண்டாவதாக என்று எப்பொழுதும் சொல்வார்கள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હું તો દરિદ્રી અને લાચાર છું, હે યહોવા, ઝટ તમે મારી મદદે આવો; તમે જ એકલાં મારા સહાયક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દ્ધાર કરનાર છો; હે યહોવા, હવે જરાપણ વિલંબ 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મારું રક્ષણ કરો; હે યહોવા, મને સહાય કરવાં દોડી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ઓ મારો પ્રાણ લેવા ઇચ્છે છે, તેઓ નિરાશ થાઓ અને મુંજાઇ જાઓ. જેઓ મારું અનિષ્ટ ઇચ્છે છે તેઓ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ો અને શરમ અનુભ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ેઓ મારી મશ્કરી કરે છે, તેઓ પોતાના પરાજયથી લજ્જિત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ઓ તમારું મુખ શોધે છે, તેઓ તમારામાં આનંદ કરો અને હર્ષ પામો; જેઓ તમારા તારણ પર પ્રેમ કરે છ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કારીને કહો કે દેવને મહાન મા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2026-10-21T10:23:58Z</dcterms:created>
  <dcterms:modified xsi:type="dcterms:W3CDTF">2026-10-21T10:23:58Z</dcterms:modified>
  <dc:title>ગીતશાસ્ત્ર : 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