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91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am coming to the cross ; 
I am poor, and weak, and blind ; 
I am counting all but dross ; 
I shall full salvation find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am trusting, Lord, in Thee, 
Blessed Lamb of Calvary ; 
Humbly at Thy cross I bow : 
Save me, Jesus, save me now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Long my heart has sighed for Thee, 
Long has evil reigned within ; 
Jesus sweetly speaks to me----
I will cleanse you from all sin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ere I give my all to Thee, 
Friends, and time, and earthly store, 
Soul and body Thine to be---
Wholly Thine for evermor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Jesus comes ! He fills my soul ! 
Perfected in Him I am ; 
I am every whit made whole ; 
Glory, glory to the Lamb !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Still I'm trusting, Lord, in Thee, 
Blessed Lamb of Calvary ; 
Humbly at Thy cross I bow ; 
Jesus saves me, saves me now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2026-06-18T09:30:04Z</dcterms:created>
  <dcterms:modified xsi:type="dcterms:W3CDTF">2026-06-18T09:30:04Z</dcterms:modified>
  <dc:title>Hymn : 477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