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ने कहा, इस नाले में तुम लोग इतना खोदो, कि इस में गड़हे ही गड़हे हो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यहोवा यों कहता है, कि तुम्हारे साम्हने न तो वायु चलेगी, और न वर्षा होगी; तौभी यह न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नी से भर जाएगा; और अपने गाय बैलों और पशुओं समेत तुम पी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इस को हलकी सी बात जान कर यहोवा मोआब को भी तुम्हारे हाथ में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तुम सब गढ़ वाले और उत्तम नगरों को नाश करना, और सब अच्छे वृक्षों को काट डालना, और जल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तों को भर देना, और सब अच्छे खेतों में पत्थर फेंक कर उन्हें बिगाड़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िहान को अन्नबलि चढ़ाने के समय एदोम की ओर से जल बह आया, और देश जल से भ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ह सुन कर कि राजाओं ने हम से युद्ध करने के लिये चढ़ाई की है, जितने मोआबियों की अवस्था हथिय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ने योग्य थी, वे सब बुला कर इकट्ठे किए गए, और सिवाने पर खड़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बिहान को जब वे उठे उस समय सूर्य की किरणों उस जल पर ऐसी पड़ीं कि वह मोआबियों की परली ओर से लोह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 लाल दिखाई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ो वे कहने लगे वह तो लोहू होगा, नि:सन्देह वे राजा एक दूसरे को मार कर नाश हो गए हैं, इसलिये अब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आबियो लूट लेने को जा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ब वे इस्राएल की छावनी के पास आए ही थे, कि इस्राएली उठ कर मोआबियों को मारने लगे और वे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भाग गए; और वे मोआब को मारते मारते उनके देश में पहुंच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न्होंने नगरों को ढा दिया, और सब अच्छे खेतों में एक एक पुरुष ने अपना अपना पत्थर डाल कर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दिया; और जल के सब सोतों को भर दिया; और सब अच्छे अच्छे वृक्षों को काट डाला, यहां तक कि कीर्हरेश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त्थर तो रह गए, परन्तु उसको भी चारों ओर गोफन चलाने वालों ने जा कर म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ह देखकर कि हम युद्ध में हार चले, मोआब के राजा ने सात सौ तलवार रखने वाले पुरुष संग ले कर एदो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तक पांति चीर कर पहुंचने का यत्न किया परन्तु पहुंच न स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उसने अपने जेठे पुत्र को जो उसके स्थान में राज्य करनेवाला था पकड़ कर शहरपनाह पर होमबलि चढ़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कारण इस्राएल पर बड़ा ही क्रोध हुआ, सो वे उसे छोड़ कर अपने देश को लौट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ूदा के राजा यहोशापात के अठारहवें वर्ष में अहाब का पुत्र यहोराम शिमरोन में राज्य करने ल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रह पर्ष तक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ने वह किया जो यहोवा की दृष्टि में बुरा है तौभी उसने अपने माता-पिता के बराबर नहीं किया वरन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की बनवाई हुई बाल की लाठ को दू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ौभी वह नबात के पुत्र यारोबाम के ऐसे पापों में जैसे उसने इस्राएल से भी कराए लिपटा रहा और उन स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ोआब का राजा मेशा बहुत सी भेड़-बकरियां रखता था, और इस्राएल के राजा को एक लाख बच्चे और एक ला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ढ़ों का ऊन कर की रीति से दिय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अहाब मर गया, तब मोआब के राजा ने इस्राएल के राजा से बलव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 समय राजा यहोराम ने शोमरोन से निकल कर सारे इस्राएल की गिनती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ने जा कर यहूदा के राजा यहोशापात के पास यों कहला भेजा, कि मोआब के राजा ने मुझ से बलवा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क्या तू मेरे संग मोआब से लड़ने को चलेगा? उसने कहा, हां मैं चलूंगा, जैसा तू वैसा मैं, जैसी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वैसी मेरी प्रजा, और जैसे तेरे घोड़े वैसे मेरे भी घो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उसने पूछा, हम किस मार्ग से जाएं? उसने उत्तर दिया, एदोम के जंगल से हो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इस्राएल का राजा, और यहूदा का राजा, और एदोम का राजा चले और जब सात दिन तक घूमकर चल चुके, तब स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पीछे पीछे चलने वाले पशुओं के लिये कुछ पानी 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इस्राएल के राजा ने कहा, हाय! यहोवा ने इन तीन राजाओं को इसलिये इकट्ठा किया, कि उन को मोआ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 में क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यहोशापात ने कहा, क्या यहां यहोवा का कोई नबी नहीं है, जिसके द्वारा हम यहोवा से पूछे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राजा के किसी कर्मचारी ने उत्तर देकर कहा, हां, शापात का पुत्र एलीशा जो एलिय्याह के हाथ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धुलाया करता था वह तो यहा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शापात ने कहा, उसके पास यहोवा का वचन पहुंचा करता है। तब इस्राएल का राजा और यहोशापात और एदो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राजा उसके पास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एलीशा ने इस्राएल के राजा से कहा, मेरा तुझ से क्या काम है? अपने पिता के भविष्यद्वक्ताओ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माता के नबियों के पास जा। इस्राएल के राजा ने उस से कहा, ऐसा न कह, क्योंकि यहोवा ने इन ती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ओं को इसलिये इकट्ठा किया, कि इन को मोआब के हाथ में क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एलीशा ने कहा, सेनाओं का यहोवा जिसके सम्मुख मैं उपस्थित रहा करता हूँ, उसके जीवन की शपथ यद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ूदा के राजा यहोशापात का आदर मान न करता, तो मैं न तो तेरी ओर मुंह करता और न तुझ पर दृष्टि 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अब कोई बजवैय्या मेरे पास ले आओ। जब बजवैय्या बजाने लगा, तब यहोवा की शक्ति एलीशा पर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2026-10-22T10:50:37Z</dcterms:created>
  <dcterms:modified xsi:type="dcterms:W3CDTF">2026-10-22T10:50:37Z</dcterms:modified>
  <dc:title>2 राजा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