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சபையிலே தேவன் எழுந்தருளியிருக்கிறார்; தேவர்களின் நடுவிலே அவர் நியாயம் விசாரி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துவரைக்கும் நீங்கள் அநியாயத்தீர்ப்புச்செய்து, துன்மார்க்கருக்கு முகதாட்சிணியம் பண்ணுவீர்கள். (சேலா.)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துவரைக்கும் நீங்கள் அநியாயத்தீர்ப்புச்செய்து, துன்மார்க்கருக்கு முகதாட்சிணியம் பண்ணுவீர்கள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ழைக்கும் திக்கற்ற பிள்ளைக்கும் நியாயஞ்செய்து, சிறுமைப்பட்டவனுக்கும் திக்கற்றவனுக்கும் நீதி செய்ய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லவீனனையும் எளியவனையும் விடுவித்து துன்மார்க்கரின் கைக்கு அவர்களைத் தப்புவிய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றியாமலும் உணராமலுமிருக்கிறார்கள், அந்தகாரத்திலே நடக்கிறார்கள்; தேசத்தின் அஸ்திபாரங்களெல்லாம் அசை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தேவர்கள் என்றும், நீங்களெல்லாரும் உன்னதமானவரின் மக்கள் என்றும் நான் சொல்லியிருந்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நீங்கள் மனுஷரைப்போலச் செத்து லோகப்பிரபுக்களில் ஒருவனைப்போல விழுந்துபோவ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ே எழுந்தருளும், பூமிக்கு நியாயத்தீர்ப்புச் செய்யும்; நீரே சகல ஜாதிகளையும் சுதந்தரமாகக் கொண்டிருப்ப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દેવની સભામાં ઇશ્વર ન્યાયાધીશ તરીકે ઊભા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દેવ કહે છે, “તમે ક્યાં સુધી ખોટો ન્યાય કરવાનું ચાલુ રાખશો? ક્યાં સુધી તમે દુષ્ટો ઉપર વિશેષ કૃપ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ું ચાલુ રાખશ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તમે અબળ અને અનાથને ન્યાય કરો, દુ:ખિત અને લાચારને તેમના હકો પાછા મેળવવા મદદ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બળ અને દરિદ્રી ને છોડી મૂકો તેમને દુષ્ટોની પકડમાંથી મુકત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 જાણતા નથી કે સમજતા નથી; તેઓ અંધકારમાં ચાલે છે. જ્યારે દુનિયા તેમની આજુબાજુ નીચે ઉતરી રહ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ેં કહ્યું કે “તમે દેવો છો, અને તમે પરાત્પર દેવના દીકરાઓ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ો પણ માણસની જેમ મૃત્યુ પામશો અને અન્ય સરદારની મ પડ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દેવ, ઊઠો! પૃથ્વીનો ન્યાય કરો; કારણ, સર્વ પ્રજાઓ તમારા હાથમ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2026-10-20T09:17:30Z</dcterms:created>
  <dcterms:modified xsi:type="dcterms:W3CDTF">2026-10-20T09:17:30Z</dcterms:modified>
  <dc:title>ગીતશાસ્ત્ર : 82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